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 id="2147483684" r:id="rId4"/>
    <p:sldMasterId id="2147483696" r:id="rId5"/>
  </p:sldMasterIdLst>
  <p:notesMasterIdLst>
    <p:notesMasterId r:id="rId9"/>
  </p:notesMasterIdLst>
  <p:sldIdLst>
    <p:sldId id="256" r:id="rId6"/>
    <p:sldId id="257" r:id="rId7"/>
    <p:sldId id="258" r:id="rId8"/>
  </p:sldIdLst>
  <p:sldSz cx="6858000" cy="9144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 roundtripDataSignature="AMtx7mglnalB+9oOkF2lZxLJNk+8wzZ1d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3EC4E6E-98F0-4D49-86C7-00E95AD2977E}">
  <a:tblStyle styleId="{C3EC4E6E-98F0-4D49-86C7-00E95AD2977E}" styleName="Table_0">
    <a:wholeTbl>
      <a:tcTxStyle b="off" i="off">
        <a:font>
          <a:latin typeface="Calibri"/>
          <a:ea typeface="Calibri"/>
          <a:cs typeface="Calibri"/>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27"/>
  </p:normalViewPr>
  <p:slideViewPr>
    <p:cSldViewPr snapToGrid="0" snapToObjects="1">
      <p:cViewPr>
        <p:scale>
          <a:sx n="91" d="100"/>
          <a:sy n="91" d="100"/>
        </p:scale>
        <p:origin x="2888"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customschemas.google.com/relationships/presentationmetadata" Target="metadata"/><Relationship Id="rId3" Type="http://schemas.openxmlformats.org/officeDocument/2006/relationships/slideMaster" Target="slideMasters/slideMaster3.xml"/><Relationship Id="rId7" Type="http://schemas.openxmlformats.org/officeDocument/2006/relationships/slide" Target="slides/slide2.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5" Type="http://schemas.openxmlformats.org/officeDocument/2006/relationships/slideMaster" Target="slideMasters/slideMaster5.xml"/><Relationship Id="rId1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notesMaster" Target="notesMasters/notesMaster1.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271713" y="1143000"/>
            <a:ext cx="23145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1:notes"/>
          <p:cNvSpPr>
            <a:spLocks noGrp="1" noRot="1" noChangeAspect="1"/>
          </p:cNvSpPr>
          <p:nvPr>
            <p:ph type="sldImg" idx="2"/>
          </p:nvPr>
        </p:nvSpPr>
        <p:spPr>
          <a:xfrm>
            <a:off x="2271713" y="1143000"/>
            <a:ext cx="23145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9" name="Google Shape;47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0" name="Google Shape;48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1:notes"/>
          <p:cNvSpPr>
            <a:spLocks noGrp="1" noRot="1" noChangeAspect="1"/>
          </p:cNvSpPr>
          <p:nvPr>
            <p:ph type="sldImg" idx="2"/>
          </p:nvPr>
        </p:nvSpPr>
        <p:spPr>
          <a:xfrm>
            <a:off x="2271713" y="1143000"/>
            <a:ext cx="23145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9" name="Google Shape;47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0" name="Google Shape;48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a:t>
            </a:fld>
            <a:endParaRPr/>
          </a:p>
        </p:txBody>
      </p:sp>
    </p:spTree>
    <p:extLst>
      <p:ext uri="{BB962C8B-B14F-4D97-AF65-F5344CB8AC3E}">
        <p14:creationId xmlns:p14="http://schemas.microsoft.com/office/powerpoint/2010/main" val="108633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1:notes"/>
          <p:cNvSpPr>
            <a:spLocks noGrp="1" noRot="1" noChangeAspect="1"/>
          </p:cNvSpPr>
          <p:nvPr>
            <p:ph type="sldImg" idx="2"/>
          </p:nvPr>
        </p:nvSpPr>
        <p:spPr>
          <a:xfrm>
            <a:off x="2271713" y="1143000"/>
            <a:ext cx="23145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9" name="Google Shape;47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0" name="Google Shape;48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a:t>
            </a:fld>
            <a:endParaRPr/>
          </a:p>
        </p:txBody>
      </p:sp>
    </p:spTree>
    <p:extLst>
      <p:ext uri="{BB962C8B-B14F-4D97-AF65-F5344CB8AC3E}">
        <p14:creationId xmlns:p14="http://schemas.microsoft.com/office/powerpoint/2010/main" val="2997287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5"/>
          <p:cNvSpPr txBox="1">
            <a:spLocks noGrp="1"/>
          </p:cNvSpPr>
          <p:nvPr>
            <p:ph type="ctrTitle"/>
          </p:nvPr>
        </p:nvSpPr>
        <p:spPr>
          <a:xfrm>
            <a:off x="857250" y="1497013"/>
            <a:ext cx="5143500" cy="3182937"/>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 name="Google Shape;15;p5"/>
          <p:cNvSpPr txBox="1">
            <a:spLocks noGrp="1"/>
          </p:cNvSpPr>
          <p:nvPr>
            <p:ph type="subTitle" idx="1"/>
          </p:nvPr>
        </p:nvSpPr>
        <p:spPr>
          <a:xfrm>
            <a:off x="857250" y="4802188"/>
            <a:ext cx="5143500" cy="220821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6" name="Google Shape;16;p5"/>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 name="Google Shape;17;p5"/>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 name="Google Shape;18;p5"/>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6"/>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Google Shape;21;p6"/>
          <p:cNvSpPr txBox="1">
            <a:spLocks noGrp="1"/>
          </p:cNvSpPr>
          <p:nvPr>
            <p:ph type="body" idx="1"/>
          </p:nvPr>
        </p:nvSpPr>
        <p:spPr>
          <a:xfrm>
            <a:off x="471488" y="2433638"/>
            <a:ext cx="5915025" cy="580231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Google Shape;22;p6"/>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 name="Google Shape;23;p6"/>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6"/>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
        <p:cNvGrpSpPr/>
        <p:nvPr/>
      </p:nvGrpSpPr>
      <p:grpSpPr>
        <a:xfrm>
          <a:off x="0" y="0"/>
          <a:ext cx="0" cy="0"/>
          <a:chOff x="0" y="0"/>
          <a:chExt cx="0" cy="0"/>
        </a:xfrm>
      </p:grpSpPr>
      <p:sp>
        <p:nvSpPr>
          <p:cNvPr id="26" name="Google Shape;26;p7"/>
          <p:cNvSpPr txBox="1">
            <a:spLocks noGrp="1"/>
          </p:cNvSpPr>
          <p:nvPr>
            <p:ph type="title"/>
          </p:nvPr>
        </p:nvSpPr>
        <p:spPr>
          <a:xfrm>
            <a:off x="468313" y="2279650"/>
            <a:ext cx="5915025" cy="380365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 name="Google Shape;27;p7"/>
          <p:cNvSpPr txBox="1">
            <a:spLocks noGrp="1"/>
          </p:cNvSpPr>
          <p:nvPr>
            <p:ph type="body" idx="1"/>
          </p:nvPr>
        </p:nvSpPr>
        <p:spPr>
          <a:xfrm>
            <a:off x="468313" y="6119813"/>
            <a:ext cx="5915025" cy="20002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28" name="Google Shape;28;p7"/>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 name="Google Shape;29;p7"/>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 name="Google Shape;30;p7"/>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8"/>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3" name="Google Shape;33;p8"/>
          <p:cNvSpPr txBox="1">
            <a:spLocks noGrp="1"/>
          </p:cNvSpPr>
          <p:nvPr>
            <p:ph type="body" idx="1"/>
          </p:nvPr>
        </p:nvSpPr>
        <p:spPr>
          <a:xfrm>
            <a:off x="471488" y="2433638"/>
            <a:ext cx="2881312" cy="580231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 name="Google Shape;34;p8"/>
          <p:cNvSpPr txBox="1">
            <a:spLocks noGrp="1"/>
          </p:cNvSpPr>
          <p:nvPr>
            <p:ph type="body" idx="2"/>
          </p:nvPr>
        </p:nvSpPr>
        <p:spPr>
          <a:xfrm>
            <a:off x="3505200" y="2433638"/>
            <a:ext cx="2881313" cy="580231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8"/>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8"/>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8"/>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8"/>
        <p:cNvGrpSpPr/>
        <p:nvPr/>
      </p:nvGrpSpPr>
      <p:grpSpPr>
        <a:xfrm>
          <a:off x="0" y="0"/>
          <a:ext cx="0" cy="0"/>
          <a:chOff x="0" y="0"/>
          <a:chExt cx="0" cy="0"/>
        </a:xfrm>
      </p:grpSpPr>
      <p:sp>
        <p:nvSpPr>
          <p:cNvPr id="39" name="Google Shape;39;p9"/>
          <p:cNvSpPr txBox="1">
            <a:spLocks noGrp="1"/>
          </p:cNvSpPr>
          <p:nvPr>
            <p:ph type="title"/>
          </p:nvPr>
        </p:nvSpPr>
        <p:spPr>
          <a:xfrm>
            <a:off x="473075"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0" name="Google Shape;40;p9"/>
          <p:cNvSpPr txBox="1">
            <a:spLocks noGrp="1"/>
          </p:cNvSpPr>
          <p:nvPr>
            <p:ph type="body" idx="1"/>
          </p:nvPr>
        </p:nvSpPr>
        <p:spPr>
          <a:xfrm>
            <a:off x="473075" y="2241550"/>
            <a:ext cx="2900363" cy="109855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1" name="Google Shape;41;p9"/>
          <p:cNvSpPr txBox="1">
            <a:spLocks noGrp="1"/>
          </p:cNvSpPr>
          <p:nvPr>
            <p:ph type="body" idx="2"/>
          </p:nvPr>
        </p:nvSpPr>
        <p:spPr>
          <a:xfrm>
            <a:off x="473075" y="3340100"/>
            <a:ext cx="2900363" cy="491331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9"/>
          <p:cNvSpPr txBox="1">
            <a:spLocks noGrp="1"/>
          </p:cNvSpPr>
          <p:nvPr>
            <p:ph type="body" idx="3"/>
          </p:nvPr>
        </p:nvSpPr>
        <p:spPr>
          <a:xfrm>
            <a:off x="3471863" y="2241550"/>
            <a:ext cx="2916237" cy="109855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3" name="Google Shape;43;p9"/>
          <p:cNvSpPr txBox="1">
            <a:spLocks noGrp="1"/>
          </p:cNvSpPr>
          <p:nvPr>
            <p:ph type="body" idx="4"/>
          </p:nvPr>
        </p:nvSpPr>
        <p:spPr>
          <a:xfrm>
            <a:off x="3471863" y="3340100"/>
            <a:ext cx="2916237" cy="491331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9"/>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5" name="Google Shape;45;p9"/>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6" name="Google Shape;46;p9"/>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10"/>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9" name="Google Shape;49;p10"/>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p10"/>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1" name="Google Shape;51;p10"/>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1"/>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1"/>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1"/>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12"/>
          <p:cNvSpPr txBox="1">
            <a:spLocks noGrp="1"/>
          </p:cNvSpPr>
          <p:nvPr>
            <p:ph type="title"/>
          </p:nvPr>
        </p:nvSpPr>
        <p:spPr>
          <a:xfrm>
            <a:off x="473075" y="609600"/>
            <a:ext cx="2211388" cy="21336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8" name="Google Shape;58;p12"/>
          <p:cNvSpPr txBox="1">
            <a:spLocks noGrp="1"/>
          </p:cNvSpPr>
          <p:nvPr>
            <p:ph type="body" idx="1"/>
          </p:nvPr>
        </p:nvSpPr>
        <p:spPr>
          <a:xfrm>
            <a:off x="2916238" y="1316038"/>
            <a:ext cx="3471862" cy="64992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9" name="Google Shape;59;p12"/>
          <p:cNvSpPr txBox="1">
            <a:spLocks noGrp="1"/>
          </p:cNvSpPr>
          <p:nvPr>
            <p:ph type="body" idx="2"/>
          </p:nvPr>
        </p:nvSpPr>
        <p:spPr>
          <a:xfrm>
            <a:off x="473075" y="2743200"/>
            <a:ext cx="2211388" cy="508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0" name="Google Shape;60;p12"/>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1" name="Google Shape;61;p12"/>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2" name="Google Shape;62;p12"/>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3"/>
        <p:cNvGrpSpPr/>
        <p:nvPr/>
      </p:nvGrpSpPr>
      <p:grpSpPr>
        <a:xfrm>
          <a:off x="0" y="0"/>
          <a:ext cx="0" cy="0"/>
          <a:chOff x="0" y="0"/>
          <a:chExt cx="0" cy="0"/>
        </a:xfrm>
      </p:grpSpPr>
      <p:sp>
        <p:nvSpPr>
          <p:cNvPr id="64" name="Google Shape;64;p13"/>
          <p:cNvSpPr txBox="1">
            <a:spLocks noGrp="1"/>
          </p:cNvSpPr>
          <p:nvPr>
            <p:ph type="title"/>
          </p:nvPr>
        </p:nvSpPr>
        <p:spPr>
          <a:xfrm>
            <a:off x="473075" y="609600"/>
            <a:ext cx="2211388" cy="21336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5" name="Google Shape;65;p13"/>
          <p:cNvSpPr>
            <a:spLocks noGrp="1"/>
          </p:cNvSpPr>
          <p:nvPr>
            <p:ph type="pic" idx="2"/>
          </p:nvPr>
        </p:nvSpPr>
        <p:spPr>
          <a:xfrm>
            <a:off x="2916238" y="1316038"/>
            <a:ext cx="3471862" cy="64992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6" name="Google Shape;66;p13"/>
          <p:cNvSpPr txBox="1">
            <a:spLocks noGrp="1"/>
          </p:cNvSpPr>
          <p:nvPr>
            <p:ph type="body" idx="1"/>
          </p:nvPr>
        </p:nvSpPr>
        <p:spPr>
          <a:xfrm>
            <a:off x="473075" y="2743200"/>
            <a:ext cx="2211388" cy="508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7" name="Google Shape;67;p13"/>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3"/>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3"/>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0"/>
        <p:cNvGrpSpPr/>
        <p:nvPr/>
      </p:nvGrpSpPr>
      <p:grpSpPr>
        <a:xfrm>
          <a:off x="0" y="0"/>
          <a:ext cx="0" cy="0"/>
          <a:chOff x="0" y="0"/>
          <a:chExt cx="0" cy="0"/>
        </a:xfrm>
      </p:grpSpPr>
      <p:sp>
        <p:nvSpPr>
          <p:cNvPr id="71" name="Google Shape;71;p14"/>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2" name="Google Shape;72;p14"/>
          <p:cNvSpPr txBox="1">
            <a:spLocks noGrp="1"/>
          </p:cNvSpPr>
          <p:nvPr>
            <p:ph type="body" idx="1"/>
          </p:nvPr>
        </p:nvSpPr>
        <p:spPr>
          <a:xfrm rot="5400000">
            <a:off x="527844" y="2377281"/>
            <a:ext cx="5802312" cy="5915025"/>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p14"/>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 name="Google Shape;74;p14"/>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5" name="Google Shape;75;p14"/>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6"/>
        <p:cNvGrpSpPr/>
        <p:nvPr/>
      </p:nvGrpSpPr>
      <p:grpSpPr>
        <a:xfrm>
          <a:off x="0" y="0"/>
          <a:ext cx="0" cy="0"/>
          <a:chOff x="0" y="0"/>
          <a:chExt cx="0" cy="0"/>
        </a:xfrm>
      </p:grpSpPr>
      <p:sp>
        <p:nvSpPr>
          <p:cNvPr id="77" name="Google Shape;77;p15"/>
          <p:cNvSpPr txBox="1">
            <a:spLocks noGrp="1"/>
          </p:cNvSpPr>
          <p:nvPr>
            <p:ph type="title"/>
          </p:nvPr>
        </p:nvSpPr>
        <p:spPr>
          <a:xfrm rot="5400000">
            <a:off x="1773238" y="3622675"/>
            <a:ext cx="7748587" cy="14779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8" name="Google Shape;78;p15"/>
          <p:cNvSpPr txBox="1">
            <a:spLocks noGrp="1"/>
          </p:cNvSpPr>
          <p:nvPr>
            <p:ph type="body" idx="1"/>
          </p:nvPr>
        </p:nvSpPr>
        <p:spPr>
          <a:xfrm rot="5400000">
            <a:off x="-1260475" y="2219326"/>
            <a:ext cx="7748587" cy="428466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9" name="Google Shape;79;p15"/>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5"/>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1" name="Google Shape;81;p15"/>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7"/>
        <p:cNvGrpSpPr/>
        <p:nvPr/>
      </p:nvGrpSpPr>
      <p:grpSpPr>
        <a:xfrm>
          <a:off x="0" y="0"/>
          <a:ext cx="0" cy="0"/>
          <a:chOff x="0" y="0"/>
          <a:chExt cx="0" cy="0"/>
        </a:xfrm>
      </p:grpSpPr>
      <p:sp>
        <p:nvSpPr>
          <p:cNvPr id="88" name="Google Shape;88;p17"/>
          <p:cNvSpPr txBox="1">
            <a:spLocks noGrp="1"/>
          </p:cNvSpPr>
          <p:nvPr>
            <p:ph type="ctrTitle"/>
          </p:nvPr>
        </p:nvSpPr>
        <p:spPr>
          <a:xfrm>
            <a:off x="857250" y="1497013"/>
            <a:ext cx="5143500" cy="3182937"/>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9" name="Google Shape;89;p17"/>
          <p:cNvSpPr txBox="1">
            <a:spLocks noGrp="1"/>
          </p:cNvSpPr>
          <p:nvPr>
            <p:ph type="subTitle" idx="1"/>
          </p:nvPr>
        </p:nvSpPr>
        <p:spPr>
          <a:xfrm>
            <a:off x="857250" y="4802188"/>
            <a:ext cx="5143500" cy="220821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90" name="Google Shape;90;p17"/>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1" name="Google Shape;91;p17"/>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 name="Google Shape;92;p17"/>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5" name="Google Shape;95;p18"/>
          <p:cNvSpPr txBox="1">
            <a:spLocks noGrp="1"/>
          </p:cNvSpPr>
          <p:nvPr>
            <p:ph type="body" idx="1"/>
          </p:nvPr>
        </p:nvSpPr>
        <p:spPr>
          <a:xfrm>
            <a:off x="471488" y="2433638"/>
            <a:ext cx="5915025" cy="580231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6" name="Google Shape;96;p18"/>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7" name="Google Shape;97;p18"/>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8" name="Google Shape;98;p18"/>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9"/>
        <p:cNvGrpSpPr/>
        <p:nvPr/>
      </p:nvGrpSpPr>
      <p:grpSpPr>
        <a:xfrm>
          <a:off x="0" y="0"/>
          <a:ext cx="0" cy="0"/>
          <a:chOff x="0" y="0"/>
          <a:chExt cx="0" cy="0"/>
        </a:xfrm>
      </p:grpSpPr>
      <p:sp>
        <p:nvSpPr>
          <p:cNvPr id="100" name="Google Shape;100;p19"/>
          <p:cNvSpPr txBox="1">
            <a:spLocks noGrp="1"/>
          </p:cNvSpPr>
          <p:nvPr>
            <p:ph type="title"/>
          </p:nvPr>
        </p:nvSpPr>
        <p:spPr>
          <a:xfrm>
            <a:off x="468313" y="2279650"/>
            <a:ext cx="5915025" cy="380365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1" name="Google Shape;101;p19"/>
          <p:cNvSpPr txBox="1">
            <a:spLocks noGrp="1"/>
          </p:cNvSpPr>
          <p:nvPr>
            <p:ph type="body" idx="1"/>
          </p:nvPr>
        </p:nvSpPr>
        <p:spPr>
          <a:xfrm>
            <a:off x="468313" y="6119813"/>
            <a:ext cx="5915025" cy="20002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102" name="Google Shape;102;p19"/>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3" name="Google Shape;103;p19"/>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4" name="Google Shape;104;p19"/>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5"/>
        <p:cNvGrpSpPr/>
        <p:nvPr/>
      </p:nvGrpSpPr>
      <p:grpSpPr>
        <a:xfrm>
          <a:off x="0" y="0"/>
          <a:ext cx="0" cy="0"/>
          <a:chOff x="0" y="0"/>
          <a:chExt cx="0" cy="0"/>
        </a:xfrm>
      </p:grpSpPr>
      <p:sp>
        <p:nvSpPr>
          <p:cNvPr id="106" name="Google Shape;106;p20"/>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7" name="Google Shape;107;p20"/>
          <p:cNvSpPr txBox="1">
            <a:spLocks noGrp="1"/>
          </p:cNvSpPr>
          <p:nvPr>
            <p:ph type="body" idx="1"/>
          </p:nvPr>
        </p:nvSpPr>
        <p:spPr>
          <a:xfrm>
            <a:off x="471488" y="2433638"/>
            <a:ext cx="2881312" cy="580231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20"/>
          <p:cNvSpPr txBox="1">
            <a:spLocks noGrp="1"/>
          </p:cNvSpPr>
          <p:nvPr>
            <p:ph type="body" idx="2"/>
          </p:nvPr>
        </p:nvSpPr>
        <p:spPr>
          <a:xfrm>
            <a:off x="3505200" y="2433638"/>
            <a:ext cx="2881313" cy="580231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20"/>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0" name="Google Shape;110;p20"/>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1" name="Google Shape;111;p20"/>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2"/>
        <p:cNvGrpSpPr/>
        <p:nvPr/>
      </p:nvGrpSpPr>
      <p:grpSpPr>
        <a:xfrm>
          <a:off x="0" y="0"/>
          <a:ext cx="0" cy="0"/>
          <a:chOff x="0" y="0"/>
          <a:chExt cx="0" cy="0"/>
        </a:xfrm>
      </p:grpSpPr>
      <p:sp>
        <p:nvSpPr>
          <p:cNvPr id="113" name="Google Shape;113;p21"/>
          <p:cNvSpPr txBox="1">
            <a:spLocks noGrp="1"/>
          </p:cNvSpPr>
          <p:nvPr>
            <p:ph type="title"/>
          </p:nvPr>
        </p:nvSpPr>
        <p:spPr>
          <a:xfrm>
            <a:off x="473075"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4" name="Google Shape;114;p21"/>
          <p:cNvSpPr txBox="1">
            <a:spLocks noGrp="1"/>
          </p:cNvSpPr>
          <p:nvPr>
            <p:ph type="body" idx="1"/>
          </p:nvPr>
        </p:nvSpPr>
        <p:spPr>
          <a:xfrm>
            <a:off x="473075" y="2241550"/>
            <a:ext cx="2900363" cy="109855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15" name="Google Shape;115;p21"/>
          <p:cNvSpPr txBox="1">
            <a:spLocks noGrp="1"/>
          </p:cNvSpPr>
          <p:nvPr>
            <p:ph type="body" idx="2"/>
          </p:nvPr>
        </p:nvSpPr>
        <p:spPr>
          <a:xfrm>
            <a:off x="473075" y="3340100"/>
            <a:ext cx="2900363" cy="491331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6" name="Google Shape;116;p21"/>
          <p:cNvSpPr txBox="1">
            <a:spLocks noGrp="1"/>
          </p:cNvSpPr>
          <p:nvPr>
            <p:ph type="body" idx="3"/>
          </p:nvPr>
        </p:nvSpPr>
        <p:spPr>
          <a:xfrm>
            <a:off x="3471863" y="2241550"/>
            <a:ext cx="2916237" cy="109855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17" name="Google Shape;117;p21"/>
          <p:cNvSpPr txBox="1">
            <a:spLocks noGrp="1"/>
          </p:cNvSpPr>
          <p:nvPr>
            <p:ph type="body" idx="4"/>
          </p:nvPr>
        </p:nvSpPr>
        <p:spPr>
          <a:xfrm>
            <a:off x="3471863" y="3340100"/>
            <a:ext cx="2916237" cy="491331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8" name="Google Shape;118;p21"/>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21"/>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0" name="Google Shape;120;p21"/>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1"/>
        <p:cNvGrpSpPr/>
        <p:nvPr/>
      </p:nvGrpSpPr>
      <p:grpSpPr>
        <a:xfrm>
          <a:off x="0" y="0"/>
          <a:ext cx="0" cy="0"/>
          <a:chOff x="0" y="0"/>
          <a:chExt cx="0" cy="0"/>
        </a:xfrm>
      </p:grpSpPr>
      <p:sp>
        <p:nvSpPr>
          <p:cNvPr id="122" name="Google Shape;122;p22"/>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3" name="Google Shape;123;p22"/>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4" name="Google Shape;124;p22"/>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5" name="Google Shape;125;p22"/>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6"/>
        <p:cNvGrpSpPr/>
        <p:nvPr/>
      </p:nvGrpSpPr>
      <p:grpSpPr>
        <a:xfrm>
          <a:off x="0" y="0"/>
          <a:ext cx="0" cy="0"/>
          <a:chOff x="0" y="0"/>
          <a:chExt cx="0" cy="0"/>
        </a:xfrm>
      </p:grpSpPr>
      <p:sp>
        <p:nvSpPr>
          <p:cNvPr id="127" name="Google Shape;127;p23"/>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p23"/>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9" name="Google Shape;129;p23"/>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0"/>
        <p:cNvGrpSpPr/>
        <p:nvPr/>
      </p:nvGrpSpPr>
      <p:grpSpPr>
        <a:xfrm>
          <a:off x="0" y="0"/>
          <a:ext cx="0" cy="0"/>
          <a:chOff x="0" y="0"/>
          <a:chExt cx="0" cy="0"/>
        </a:xfrm>
      </p:grpSpPr>
      <p:sp>
        <p:nvSpPr>
          <p:cNvPr id="131" name="Google Shape;131;p24"/>
          <p:cNvSpPr txBox="1">
            <a:spLocks noGrp="1"/>
          </p:cNvSpPr>
          <p:nvPr>
            <p:ph type="title"/>
          </p:nvPr>
        </p:nvSpPr>
        <p:spPr>
          <a:xfrm>
            <a:off x="473075" y="609600"/>
            <a:ext cx="2211388" cy="21336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2" name="Google Shape;132;p24"/>
          <p:cNvSpPr txBox="1">
            <a:spLocks noGrp="1"/>
          </p:cNvSpPr>
          <p:nvPr>
            <p:ph type="body" idx="1"/>
          </p:nvPr>
        </p:nvSpPr>
        <p:spPr>
          <a:xfrm>
            <a:off x="2916238" y="1316038"/>
            <a:ext cx="3471862" cy="64992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33" name="Google Shape;133;p24"/>
          <p:cNvSpPr txBox="1">
            <a:spLocks noGrp="1"/>
          </p:cNvSpPr>
          <p:nvPr>
            <p:ph type="body" idx="2"/>
          </p:nvPr>
        </p:nvSpPr>
        <p:spPr>
          <a:xfrm>
            <a:off x="473075" y="2743200"/>
            <a:ext cx="2211388" cy="508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34" name="Google Shape;134;p24"/>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5" name="Google Shape;135;p24"/>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6" name="Google Shape;136;p24"/>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7"/>
        <p:cNvGrpSpPr/>
        <p:nvPr/>
      </p:nvGrpSpPr>
      <p:grpSpPr>
        <a:xfrm>
          <a:off x="0" y="0"/>
          <a:ext cx="0" cy="0"/>
          <a:chOff x="0" y="0"/>
          <a:chExt cx="0" cy="0"/>
        </a:xfrm>
      </p:grpSpPr>
      <p:sp>
        <p:nvSpPr>
          <p:cNvPr id="138" name="Google Shape;138;p25"/>
          <p:cNvSpPr txBox="1">
            <a:spLocks noGrp="1"/>
          </p:cNvSpPr>
          <p:nvPr>
            <p:ph type="title"/>
          </p:nvPr>
        </p:nvSpPr>
        <p:spPr>
          <a:xfrm>
            <a:off x="473075" y="609600"/>
            <a:ext cx="2211388" cy="21336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9" name="Google Shape;139;p25"/>
          <p:cNvSpPr>
            <a:spLocks noGrp="1"/>
          </p:cNvSpPr>
          <p:nvPr>
            <p:ph type="pic" idx="2"/>
          </p:nvPr>
        </p:nvSpPr>
        <p:spPr>
          <a:xfrm>
            <a:off x="2916238" y="1316038"/>
            <a:ext cx="3471862" cy="64992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0" name="Google Shape;140;p25"/>
          <p:cNvSpPr txBox="1">
            <a:spLocks noGrp="1"/>
          </p:cNvSpPr>
          <p:nvPr>
            <p:ph type="body" idx="1"/>
          </p:nvPr>
        </p:nvSpPr>
        <p:spPr>
          <a:xfrm>
            <a:off x="473075" y="2743200"/>
            <a:ext cx="2211388" cy="508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41" name="Google Shape;141;p25"/>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2" name="Google Shape;142;p25"/>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3" name="Google Shape;143;p25"/>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4"/>
        <p:cNvGrpSpPr/>
        <p:nvPr/>
      </p:nvGrpSpPr>
      <p:grpSpPr>
        <a:xfrm>
          <a:off x="0" y="0"/>
          <a:ext cx="0" cy="0"/>
          <a:chOff x="0" y="0"/>
          <a:chExt cx="0" cy="0"/>
        </a:xfrm>
      </p:grpSpPr>
      <p:sp>
        <p:nvSpPr>
          <p:cNvPr id="145" name="Google Shape;145;p26"/>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6" name="Google Shape;146;p26"/>
          <p:cNvSpPr txBox="1">
            <a:spLocks noGrp="1"/>
          </p:cNvSpPr>
          <p:nvPr>
            <p:ph type="body" idx="1"/>
          </p:nvPr>
        </p:nvSpPr>
        <p:spPr>
          <a:xfrm rot="5400000">
            <a:off x="527844" y="2377281"/>
            <a:ext cx="5802312" cy="5915025"/>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7" name="Google Shape;147;p26"/>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8" name="Google Shape;148;p26"/>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9" name="Google Shape;149;p26"/>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0"/>
        <p:cNvGrpSpPr/>
        <p:nvPr/>
      </p:nvGrpSpPr>
      <p:grpSpPr>
        <a:xfrm>
          <a:off x="0" y="0"/>
          <a:ext cx="0" cy="0"/>
          <a:chOff x="0" y="0"/>
          <a:chExt cx="0" cy="0"/>
        </a:xfrm>
      </p:grpSpPr>
      <p:sp>
        <p:nvSpPr>
          <p:cNvPr id="151" name="Google Shape;151;p27"/>
          <p:cNvSpPr txBox="1">
            <a:spLocks noGrp="1"/>
          </p:cNvSpPr>
          <p:nvPr>
            <p:ph type="title"/>
          </p:nvPr>
        </p:nvSpPr>
        <p:spPr>
          <a:xfrm rot="5400000">
            <a:off x="1773238" y="3622675"/>
            <a:ext cx="7748587" cy="14779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2" name="Google Shape;152;p27"/>
          <p:cNvSpPr txBox="1">
            <a:spLocks noGrp="1"/>
          </p:cNvSpPr>
          <p:nvPr>
            <p:ph type="body" idx="1"/>
          </p:nvPr>
        </p:nvSpPr>
        <p:spPr>
          <a:xfrm rot="5400000">
            <a:off x="-1260475" y="2219326"/>
            <a:ext cx="7748587" cy="428466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3" name="Google Shape;153;p27"/>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4" name="Google Shape;154;p27"/>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5" name="Google Shape;155;p27"/>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5"/>
        <p:cNvGrpSpPr/>
        <p:nvPr/>
      </p:nvGrpSpPr>
      <p:grpSpPr>
        <a:xfrm>
          <a:off x="0" y="0"/>
          <a:ext cx="0" cy="0"/>
          <a:chOff x="0" y="0"/>
          <a:chExt cx="0" cy="0"/>
        </a:xfrm>
      </p:grpSpPr>
      <p:sp>
        <p:nvSpPr>
          <p:cNvPr id="166" name="Google Shape;166;p29"/>
          <p:cNvSpPr txBox="1">
            <a:spLocks noGrp="1"/>
          </p:cNvSpPr>
          <p:nvPr>
            <p:ph type="ctrTitle"/>
          </p:nvPr>
        </p:nvSpPr>
        <p:spPr>
          <a:xfrm>
            <a:off x="857250" y="1497013"/>
            <a:ext cx="5143500" cy="3182937"/>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7" name="Google Shape;167;p29"/>
          <p:cNvSpPr txBox="1">
            <a:spLocks noGrp="1"/>
          </p:cNvSpPr>
          <p:nvPr>
            <p:ph type="subTitle" idx="1"/>
          </p:nvPr>
        </p:nvSpPr>
        <p:spPr>
          <a:xfrm>
            <a:off x="857250" y="4802188"/>
            <a:ext cx="5143500" cy="220821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68" name="Google Shape;168;p29"/>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9" name="Google Shape;169;p29"/>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0" name="Google Shape;170;p29"/>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1"/>
        <p:cNvGrpSpPr/>
        <p:nvPr/>
      </p:nvGrpSpPr>
      <p:grpSpPr>
        <a:xfrm>
          <a:off x="0" y="0"/>
          <a:ext cx="0" cy="0"/>
          <a:chOff x="0" y="0"/>
          <a:chExt cx="0" cy="0"/>
        </a:xfrm>
      </p:grpSpPr>
      <p:sp>
        <p:nvSpPr>
          <p:cNvPr id="172" name="Google Shape;172;p30"/>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3" name="Google Shape;173;p30"/>
          <p:cNvSpPr txBox="1">
            <a:spLocks noGrp="1"/>
          </p:cNvSpPr>
          <p:nvPr>
            <p:ph type="body" idx="1"/>
          </p:nvPr>
        </p:nvSpPr>
        <p:spPr>
          <a:xfrm>
            <a:off x="471488" y="2433638"/>
            <a:ext cx="5915025" cy="580231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4" name="Google Shape;174;p30"/>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5" name="Google Shape;175;p30"/>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6" name="Google Shape;176;p30"/>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7"/>
        <p:cNvGrpSpPr/>
        <p:nvPr/>
      </p:nvGrpSpPr>
      <p:grpSpPr>
        <a:xfrm>
          <a:off x="0" y="0"/>
          <a:ext cx="0" cy="0"/>
          <a:chOff x="0" y="0"/>
          <a:chExt cx="0" cy="0"/>
        </a:xfrm>
      </p:grpSpPr>
      <p:sp>
        <p:nvSpPr>
          <p:cNvPr id="178" name="Google Shape;178;p31"/>
          <p:cNvSpPr txBox="1">
            <a:spLocks noGrp="1"/>
          </p:cNvSpPr>
          <p:nvPr>
            <p:ph type="title"/>
          </p:nvPr>
        </p:nvSpPr>
        <p:spPr>
          <a:xfrm>
            <a:off x="468313" y="2279650"/>
            <a:ext cx="5915025" cy="380365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79" name="Google Shape;179;p31"/>
          <p:cNvSpPr txBox="1">
            <a:spLocks noGrp="1"/>
          </p:cNvSpPr>
          <p:nvPr>
            <p:ph type="body" idx="1"/>
          </p:nvPr>
        </p:nvSpPr>
        <p:spPr>
          <a:xfrm>
            <a:off x="468313" y="6119813"/>
            <a:ext cx="5915025" cy="20002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180" name="Google Shape;180;p31"/>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1" name="Google Shape;181;p31"/>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2" name="Google Shape;182;p31"/>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3"/>
        <p:cNvGrpSpPr/>
        <p:nvPr/>
      </p:nvGrpSpPr>
      <p:grpSpPr>
        <a:xfrm>
          <a:off x="0" y="0"/>
          <a:ext cx="0" cy="0"/>
          <a:chOff x="0" y="0"/>
          <a:chExt cx="0" cy="0"/>
        </a:xfrm>
      </p:grpSpPr>
      <p:sp>
        <p:nvSpPr>
          <p:cNvPr id="184" name="Google Shape;184;p32"/>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5" name="Google Shape;185;p32"/>
          <p:cNvSpPr txBox="1">
            <a:spLocks noGrp="1"/>
          </p:cNvSpPr>
          <p:nvPr>
            <p:ph type="body" idx="1"/>
          </p:nvPr>
        </p:nvSpPr>
        <p:spPr>
          <a:xfrm>
            <a:off x="471488" y="2433638"/>
            <a:ext cx="2881312" cy="580231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6" name="Google Shape;186;p32"/>
          <p:cNvSpPr txBox="1">
            <a:spLocks noGrp="1"/>
          </p:cNvSpPr>
          <p:nvPr>
            <p:ph type="body" idx="2"/>
          </p:nvPr>
        </p:nvSpPr>
        <p:spPr>
          <a:xfrm>
            <a:off x="3505200" y="2433638"/>
            <a:ext cx="2881313" cy="580231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7" name="Google Shape;187;p32"/>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8" name="Google Shape;188;p32"/>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9" name="Google Shape;189;p32"/>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90"/>
        <p:cNvGrpSpPr/>
        <p:nvPr/>
      </p:nvGrpSpPr>
      <p:grpSpPr>
        <a:xfrm>
          <a:off x="0" y="0"/>
          <a:ext cx="0" cy="0"/>
          <a:chOff x="0" y="0"/>
          <a:chExt cx="0" cy="0"/>
        </a:xfrm>
      </p:grpSpPr>
      <p:sp>
        <p:nvSpPr>
          <p:cNvPr id="191" name="Google Shape;191;p33"/>
          <p:cNvSpPr txBox="1">
            <a:spLocks noGrp="1"/>
          </p:cNvSpPr>
          <p:nvPr>
            <p:ph type="title"/>
          </p:nvPr>
        </p:nvSpPr>
        <p:spPr>
          <a:xfrm>
            <a:off x="473075"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2" name="Google Shape;192;p33"/>
          <p:cNvSpPr txBox="1">
            <a:spLocks noGrp="1"/>
          </p:cNvSpPr>
          <p:nvPr>
            <p:ph type="body" idx="1"/>
          </p:nvPr>
        </p:nvSpPr>
        <p:spPr>
          <a:xfrm>
            <a:off x="473075" y="2241550"/>
            <a:ext cx="2900363" cy="109855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93" name="Google Shape;193;p33"/>
          <p:cNvSpPr txBox="1">
            <a:spLocks noGrp="1"/>
          </p:cNvSpPr>
          <p:nvPr>
            <p:ph type="body" idx="2"/>
          </p:nvPr>
        </p:nvSpPr>
        <p:spPr>
          <a:xfrm>
            <a:off x="473075" y="3340100"/>
            <a:ext cx="2900363" cy="491331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4" name="Google Shape;194;p33"/>
          <p:cNvSpPr txBox="1">
            <a:spLocks noGrp="1"/>
          </p:cNvSpPr>
          <p:nvPr>
            <p:ph type="body" idx="3"/>
          </p:nvPr>
        </p:nvSpPr>
        <p:spPr>
          <a:xfrm>
            <a:off x="3471863" y="2241550"/>
            <a:ext cx="2916237" cy="109855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95" name="Google Shape;195;p33"/>
          <p:cNvSpPr txBox="1">
            <a:spLocks noGrp="1"/>
          </p:cNvSpPr>
          <p:nvPr>
            <p:ph type="body" idx="4"/>
          </p:nvPr>
        </p:nvSpPr>
        <p:spPr>
          <a:xfrm>
            <a:off x="3471863" y="3340100"/>
            <a:ext cx="2916237" cy="491331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6" name="Google Shape;196;p33"/>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7" name="Google Shape;197;p33"/>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8" name="Google Shape;198;p33"/>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9"/>
        <p:cNvGrpSpPr/>
        <p:nvPr/>
      </p:nvGrpSpPr>
      <p:grpSpPr>
        <a:xfrm>
          <a:off x="0" y="0"/>
          <a:ext cx="0" cy="0"/>
          <a:chOff x="0" y="0"/>
          <a:chExt cx="0" cy="0"/>
        </a:xfrm>
      </p:grpSpPr>
      <p:sp>
        <p:nvSpPr>
          <p:cNvPr id="200" name="Google Shape;200;p34"/>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1" name="Google Shape;201;p34"/>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2" name="Google Shape;202;p34"/>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3" name="Google Shape;203;p34"/>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4"/>
        <p:cNvGrpSpPr/>
        <p:nvPr/>
      </p:nvGrpSpPr>
      <p:grpSpPr>
        <a:xfrm>
          <a:off x="0" y="0"/>
          <a:ext cx="0" cy="0"/>
          <a:chOff x="0" y="0"/>
          <a:chExt cx="0" cy="0"/>
        </a:xfrm>
      </p:grpSpPr>
      <p:sp>
        <p:nvSpPr>
          <p:cNvPr id="205" name="Google Shape;205;p35"/>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6" name="Google Shape;206;p35"/>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7" name="Google Shape;207;p35"/>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8"/>
        <p:cNvGrpSpPr/>
        <p:nvPr/>
      </p:nvGrpSpPr>
      <p:grpSpPr>
        <a:xfrm>
          <a:off x="0" y="0"/>
          <a:ext cx="0" cy="0"/>
          <a:chOff x="0" y="0"/>
          <a:chExt cx="0" cy="0"/>
        </a:xfrm>
      </p:grpSpPr>
      <p:sp>
        <p:nvSpPr>
          <p:cNvPr id="209" name="Google Shape;209;p36"/>
          <p:cNvSpPr txBox="1">
            <a:spLocks noGrp="1"/>
          </p:cNvSpPr>
          <p:nvPr>
            <p:ph type="title"/>
          </p:nvPr>
        </p:nvSpPr>
        <p:spPr>
          <a:xfrm>
            <a:off x="473075" y="609600"/>
            <a:ext cx="2211388" cy="21336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0" name="Google Shape;210;p36"/>
          <p:cNvSpPr txBox="1">
            <a:spLocks noGrp="1"/>
          </p:cNvSpPr>
          <p:nvPr>
            <p:ph type="body" idx="1"/>
          </p:nvPr>
        </p:nvSpPr>
        <p:spPr>
          <a:xfrm>
            <a:off x="2916238" y="1316038"/>
            <a:ext cx="3471862" cy="64992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11" name="Google Shape;211;p36"/>
          <p:cNvSpPr txBox="1">
            <a:spLocks noGrp="1"/>
          </p:cNvSpPr>
          <p:nvPr>
            <p:ph type="body" idx="2"/>
          </p:nvPr>
        </p:nvSpPr>
        <p:spPr>
          <a:xfrm>
            <a:off x="473075" y="2743200"/>
            <a:ext cx="2211388" cy="508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12" name="Google Shape;212;p36"/>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3" name="Google Shape;213;p36"/>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4" name="Google Shape;214;p36"/>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5"/>
        <p:cNvGrpSpPr/>
        <p:nvPr/>
      </p:nvGrpSpPr>
      <p:grpSpPr>
        <a:xfrm>
          <a:off x="0" y="0"/>
          <a:ext cx="0" cy="0"/>
          <a:chOff x="0" y="0"/>
          <a:chExt cx="0" cy="0"/>
        </a:xfrm>
      </p:grpSpPr>
      <p:sp>
        <p:nvSpPr>
          <p:cNvPr id="216" name="Google Shape;216;p37"/>
          <p:cNvSpPr txBox="1">
            <a:spLocks noGrp="1"/>
          </p:cNvSpPr>
          <p:nvPr>
            <p:ph type="title"/>
          </p:nvPr>
        </p:nvSpPr>
        <p:spPr>
          <a:xfrm>
            <a:off x="473075" y="609600"/>
            <a:ext cx="2211388" cy="21336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7" name="Google Shape;217;p37"/>
          <p:cNvSpPr>
            <a:spLocks noGrp="1"/>
          </p:cNvSpPr>
          <p:nvPr>
            <p:ph type="pic" idx="2"/>
          </p:nvPr>
        </p:nvSpPr>
        <p:spPr>
          <a:xfrm>
            <a:off x="2916238" y="1316038"/>
            <a:ext cx="3471862" cy="64992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8" name="Google Shape;218;p37"/>
          <p:cNvSpPr txBox="1">
            <a:spLocks noGrp="1"/>
          </p:cNvSpPr>
          <p:nvPr>
            <p:ph type="body" idx="1"/>
          </p:nvPr>
        </p:nvSpPr>
        <p:spPr>
          <a:xfrm>
            <a:off x="473075" y="2743200"/>
            <a:ext cx="2211388" cy="508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19" name="Google Shape;219;p37"/>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0" name="Google Shape;220;p37"/>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1" name="Google Shape;221;p37"/>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22"/>
        <p:cNvGrpSpPr/>
        <p:nvPr/>
      </p:nvGrpSpPr>
      <p:grpSpPr>
        <a:xfrm>
          <a:off x="0" y="0"/>
          <a:ext cx="0" cy="0"/>
          <a:chOff x="0" y="0"/>
          <a:chExt cx="0" cy="0"/>
        </a:xfrm>
      </p:grpSpPr>
      <p:sp>
        <p:nvSpPr>
          <p:cNvPr id="223" name="Google Shape;223;p38"/>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4" name="Google Shape;224;p38"/>
          <p:cNvSpPr txBox="1">
            <a:spLocks noGrp="1"/>
          </p:cNvSpPr>
          <p:nvPr>
            <p:ph type="body" idx="1"/>
          </p:nvPr>
        </p:nvSpPr>
        <p:spPr>
          <a:xfrm rot="5400000">
            <a:off x="527844" y="2377281"/>
            <a:ext cx="5802312" cy="5915025"/>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5" name="Google Shape;225;p38"/>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6" name="Google Shape;226;p38"/>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7" name="Google Shape;227;p38"/>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8"/>
        <p:cNvGrpSpPr/>
        <p:nvPr/>
      </p:nvGrpSpPr>
      <p:grpSpPr>
        <a:xfrm>
          <a:off x="0" y="0"/>
          <a:ext cx="0" cy="0"/>
          <a:chOff x="0" y="0"/>
          <a:chExt cx="0" cy="0"/>
        </a:xfrm>
      </p:grpSpPr>
      <p:sp>
        <p:nvSpPr>
          <p:cNvPr id="229" name="Google Shape;229;p39"/>
          <p:cNvSpPr txBox="1">
            <a:spLocks noGrp="1"/>
          </p:cNvSpPr>
          <p:nvPr>
            <p:ph type="title"/>
          </p:nvPr>
        </p:nvSpPr>
        <p:spPr>
          <a:xfrm rot="5400000">
            <a:off x="1773238" y="3622675"/>
            <a:ext cx="7748587" cy="14779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0" name="Google Shape;230;p39"/>
          <p:cNvSpPr txBox="1">
            <a:spLocks noGrp="1"/>
          </p:cNvSpPr>
          <p:nvPr>
            <p:ph type="body" idx="1"/>
          </p:nvPr>
        </p:nvSpPr>
        <p:spPr>
          <a:xfrm rot="5400000">
            <a:off x="-1260475" y="2219326"/>
            <a:ext cx="7748587" cy="428466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1" name="Google Shape;231;p39"/>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2" name="Google Shape;232;p39"/>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3" name="Google Shape;233;p39"/>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9"/>
        <p:cNvGrpSpPr/>
        <p:nvPr/>
      </p:nvGrpSpPr>
      <p:grpSpPr>
        <a:xfrm>
          <a:off x="0" y="0"/>
          <a:ext cx="0" cy="0"/>
          <a:chOff x="0" y="0"/>
          <a:chExt cx="0" cy="0"/>
        </a:xfrm>
      </p:grpSpPr>
      <p:sp>
        <p:nvSpPr>
          <p:cNvPr id="320" name="Google Shape;320;p41"/>
          <p:cNvSpPr txBox="1">
            <a:spLocks noGrp="1"/>
          </p:cNvSpPr>
          <p:nvPr>
            <p:ph type="ctrTitle"/>
          </p:nvPr>
        </p:nvSpPr>
        <p:spPr>
          <a:xfrm>
            <a:off x="857250" y="1497013"/>
            <a:ext cx="5143500" cy="3182937"/>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1" name="Google Shape;321;p41"/>
          <p:cNvSpPr txBox="1">
            <a:spLocks noGrp="1"/>
          </p:cNvSpPr>
          <p:nvPr>
            <p:ph type="subTitle" idx="1"/>
          </p:nvPr>
        </p:nvSpPr>
        <p:spPr>
          <a:xfrm>
            <a:off x="857250" y="4802188"/>
            <a:ext cx="5143500" cy="220821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322" name="Google Shape;322;p41"/>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3" name="Google Shape;323;p41"/>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4" name="Google Shape;324;p41"/>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5"/>
        <p:cNvGrpSpPr/>
        <p:nvPr/>
      </p:nvGrpSpPr>
      <p:grpSpPr>
        <a:xfrm>
          <a:off x="0" y="0"/>
          <a:ext cx="0" cy="0"/>
          <a:chOff x="0" y="0"/>
          <a:chExt cx="0" cy="0"/>
        </a:xfrm>
      </p:grpSpPr>
      <p:sp>
        <p:nvSpPr>
          <p:cNvPr id="326" name="Google Shape;326;p42"/>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7" name="Google Shape;327;p42"/>
          <p:cNvSpPr txBox="1">
            <a:spLocks noGrp="1"/>
          </p:cNvSpPr>
          <p:nvPr>
            <p:ph type="body" idx="1"/>
          </p:nvPr>
        </p:nvSpPr>
        <p:spPr>
          <a:xfrm>
            <a:off x="471488" y="2433638"/>
            <a:ext cx="5915025" cy="580231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8" name="Google Shape;328;p42"/>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9" name="Google Shape;329;p42"/>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0" name="Google Shape;330;p42"/>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1"/>
        <p:cNvGrpSpPr/>
        <p:nvPr/>
      </p:nvGrpSpPr>
      <p:grpSpPr>
        <a:xfrm>
          <a:off x="0" y="0"/>
          <a:ext cx="0" cy="0"/>
          <a:chOff x="0" y="0"/>
          <a:chExt cx="0" cy="0"/>
        </a:xfrm>
      </p:grpSpPr>
      <p:sp>
        <p:nvSpPr>
          <p:cNvPr id="332" name="Google Shape;332;p43"/>
          <p:cNvSpPr txBox="1">
            <a:spLocks noGrp="1"/>
          </p:cNvSpPr>
          <p:nvPr>
            <p:ph type="title"/>
          </p:nvPr>
        </p:nvSpPr>
        <p:spPr>
          <a:xfrm>
            <a:off x="468313" y="2279650"/>
            <a:ext cx="5915025" cy="380365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33" name="Google Shape;333;p43"/>
          <p:cNvSpPr txBox="1">
            <a:spLocks noGrp="1"/>
          </p:cNvSpPr>
          <p:nvPr>
            <p:ph type="body" idx="1"/>
          </p:nvPr>
        </p:nvSpPr>
        <p:spPr>
          <a:xfrm>
            <a:off x="468313" y="6119813"/>
            <a:ext cx="5915025" cy="20002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334" name="Google Shape;334;p43"/>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5" name="Google Shape;335;p43"/>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6" name="Google Shape;336;p43"/>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7"/>
        <p:cNvGrpSpPr/>
        <p:nvPr/>
      </p:nvGrpSpPr>
      <p:grpSpPr>
        <a:xfrm>
          <a:off x="0" y="0"/>
          <a:ext cx="0" cy="0"/>
          <a:chOff x="0" y="0"/>
          <a:chExt cx="0" cy="0"/>
        </a:xfrm>
      </p:grpSpPr>
      <p:sp>
        <p:nvSpPr>
          <p:cNvPr id="338" name="Google Shape;338;p44"/>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39" name="Google Shape;339;p44"/>
          <p:cNvSpPr txBox="1">
            <a:spLocks noGrp="1"/>
          </p:cNvSpPr>
          <p:nvPr>
            <p:ph type="body" idx="1"/>
          </p:nvPr>
        </p:nvSpPr>
        <p:spPr>
          <a:xfrm>
            <a:off x="471488" y="2433638"/>
            <a:ext cx="2881312" cy="580231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0" name="Google Shape;340;p44"/>
          <p:cNvSpPr txBox="1">
            <a:spLocks noGrp="1"/>
          </p:cNvSpPr>
          <p:nvPr>
            <p:ph type="body" idx="2"/>
          </p:nvPr>
        </p:nvSpPr>
        <p:spPr>
          <a:xfrm>
            <a:off x="3505200" y="2433638"/>
            <a:ext cx="2881313" cy="580231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1" name="Google Shape;341;p44"/>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2" name="Google Shape;342;p44"/>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3" name="Google Shape;343;p44"/>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4"/>
        <p:cNvGrpSpPr/>
        <p:nvPr/>
      </p:nvGrpSpPr>
      <p:grpSpPr>
        <a:xfrm>
          <a:off x="0" y="0"/>
          <a:ext cx="0" cy="0"/>
          <a:chOff x="0" y="0"/>
          <a:chExt cx="0" cy="0"/>
        </a:xfrm>
      </p:grpSpPr>
      <p:sp>
        <p:nvSpPr>
          <p:cNvPr id="345" name="Google Shape;345;p45"/>
          <p:cNvSpPr txBox="1">
            <a:spLocks noGrp="1"/>
          </p:cNvSpPr>
          <p:nvPr>
            <p:ph type="title"/>
          </p:nvPr>
        </p:nvSpPr>
        <p:spPr>
          <a:xfrm>
            <a:off x="473075"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46" name="Google Shape;346;p45"/>
          <p:cNvSpPr txBox="1">
            <a:spLocks noGrp="1"/>
          </p:cNvSpPr>
          <p:nvPr>
            <p:ph type="body" idx="1"/>
          </p:nvPr>
        </p:nvSpPr>
        <p:spPr>
          <a:xfrm>
            <a:off x="473075" y="2241550"/>
            <a:ext cx="2900363" cy="109855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47" name="Google Shape;347;p45"/>
          <p:cNvSpPr txBox="1">
            <a:spLocks noGrp="1"/>
          </p:cNvSpPr>
          <p:nvPr>
            <p:ph type="body" idx="2"/>
          </p:nvPr>
        </p:nvSpPr>
        <p:spPr>
          <a:xfrm>
            <a:off x="473075" y="3340100"/>
            <a:ext cx="2900363" cy="491331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8" name="Google Shape;348;p45"/>
          <p:cNvSpPr txBox="1">
            <a:spLocks noGrp="1"/>
          </p:cNvSpPr>
          <p:nvPr>
            <p:ph type="body" idx="3"/>
          </p:nvPr>
        </p:nvSpPr>
        <p:spPr>
          <a:xfrm>
            <a:off x="3471863" y="2241550"/>
            <a:ext cx="2916237" cy="109855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49" name="Google Shape;349;p45"/>
          <p:cNvSpPr txBox="1">
            <a:spLocks noGrp="1"/>
          </p:cNvSpPr>
          <p:nvPr>
            <p:ph type="body" idx="4"/>
          </p:nvPr>
        </p:nvSpPr>
        <p:spPr>
          <a:xfrm>
            <a:off x="3471863" y="3340100"/>
            <a:ext cx="2916237" cy="491331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0" name="Google Shape;350;p45"/>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1" name="Google Shape;351;p45"/>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2" name="Google Shape;352;p45"/>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3"/>
        <p:cNvGrpSpPr/>
        <p:nvPr/>
      </p:nvGrpSpPr>
      <p:grpSpPr>
        <a:xfrm>
          <a:off x="0" y="0"/>
          <a:ext cx="0" cy="0"/>
          <a:chOff x="0" y="0"/>
          <a:chExt cx="0" cy="0"/>
        </a:xfrm>
      </p:grpSpPr>
      <p:sp>
        <p:nvSpPr>
          <p:cNvPr id="354" name="Google Shape;354;p46"/>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5" name="Google Shape;355;p46"/>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6" name="Google Shape;356;p46"/>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7" name="Google Shape;357;p46"/>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58"/>
        <p:cNvGrpSpPr/>
        <p:nvPr/>
      </p:nvGrpSpPr>
      <p:grpSpPr>
        <a:xfrm>
          <a:off x="0" y="0"/>
          <a:ext cx="0" cy="0"/>
          <a:chOff x="0" y="0"/>
          <a:chExt cx="0" cy="0"/>
        </a:xfrm>
      </p:grpSpPr>
      <p:sp>
        <p:nvSpPr>
          <p:cNvPr id="359" name="Google Shape;359;p47"/>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0" name="Google Shape;360;p47"/>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1" name="Google Shape;361;p47"/>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62"/>
        <p:cNvGrpSpPr/>
        <p:nvPr/>
      </p:nvGrpSpPr>
      <p:grpSpPr>
        <a:xfrm>
          <a:off x="0" y="0"/>
          <a:ext cx="0" cy="0"/>
          <a:chOff x="0" y="0"/>
          <a:chExt cx="0" cy="0"/>
        </a:xfrm>
      </p:grpSpPr>
      <p:sp>
        <p:nvSpPr>
          <p:cNvPr id="363" name="Google Shape;363;p48"/>
          <p:cNvSpPr txBox="1">
            <a:spLocks noGrp="1"/>
          </p:cNvSpPr>
          <p:nvPr>
            <p:ph type="title"/>
          </p:nvPr>
        </p:nvSpPr>
        <p:spPr>
          <a:xfrm>
            <a:off x="473075" y="609600"/>
            <a:ext cx="2211388" cy="21336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4" name="Google Shape;364;p48"/>
          <p:cNvSpPr txBox="1">
            <a:spLocks noGrp="1"/>
          </p:cNvSpPr>
          <p:nvPr>
            <p:ph type="body" idx="1"/>
          </p:nvPr>
        </p:nvSpPr>
        <p:spPr>
          <a:xfrm>
            <a:off x="2916238" y="1316038"/>
            <a:ext cx="3471862" cy="64992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5" name="Google Shape;365;p48"/>
          <p:cNvSpPr txBox="1">
            <a:spLocks noGrp="1"/>
          </p:cNvSpPr>
          <p:nvPr>
            <p:ph type="body" idx="2"/>
          </p:nvPr>
        </p:nvSpPr>
        <p:spPr>
          <a:xfrm>
            <a:off x="473075" y="2743200"/>
            <a:ext cx="2211388" cy="508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66" name="Google Shape;366;p48"/>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7" name="Google Shape;367;p48"/>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8" name="Google Shape;368;p48"/>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69"/>
        <p:cNvGrpSpPr/>
        <p:nvPr/>
      </p:nvGrpSpPr>
      <p:grpSpPr>
        <a:xfrm>
          <a:off x="0" y="0"/>
          <a:ext cx="0" cy="0"/>
          <a:chOff x="0" y="0"/>
          <a:chExt cx="0" cy="0"/>
        </a:xfrm>
      </p:grpSpPr>
      <p:sp>
        <p:nvSpPr>
          <p:cNvPr id="370" name="Google Shape;370;p49"/>
          <p:cNvSpPr txBox="1">
            <a:spLocks noGrp="1"/>
          </p:cNvSpPr>
          <p:nvPr>
            <p:ph type="title"/>
          </p:nvPr>
        </p:nvSpPr>
        <p:spPr>
          <a:xfrm>
            <a:off x="473075" y="609600"/>
            <a:ext cx="2211388" cy="21336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71" name="Google Shape;371;p49"/>
          <p:cNvSpPr>
            <a:spLocks noGrp="1"/>
          </p:cNvSpPr>
          <p:nvPr>
            <p:ph type="pic" idx="2"/>
          </p:nvPr>
        </p:nvSpPr>
        <p:spPr>
          <a:xfrm>
            <a:off x="2916238" y="1316038"/>
            <a:ext cx="3471862" cy="64992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72" name="Google Shape;372;p49"/>
          <p:cNvSpPr txBox="1">
            <a:spLocks noGrp="1"/>
          </p:cNvSpPr>
          <p:nvPr>
            <p:ph type="body" idx="1"/>
          </p:nvPr>
        </p:nvSpPr>
        <p:spPr>
          <a:xfrm>
            <a:off x="473075" y="2743200"/>
            <a:ext cx="2211388" cy="508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373" name="Google Shape;373;p49"/>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4" name="Google Shape;374;p49"/>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5" name="Google Shape;375;p49"/>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76"/>
        <p:cNvGrpSpPr/>
        <p:nvPr/>
      </p:nvGrpSpPr>
      <p:grpSpPr>
        <a:xfrm>
          <a:off x="0" y="0"/>
          <a:ext cx="0" cy="0"/>
          <a:chOff x="0" y="0"/>
          <a:chExt cx="0" cy="0"/>
        </a:xfrm>
      </p:grpSpPr>
      <p:sp>
        <p:nvSpPr>
          <p:cNvPr id="377" name="Google Shape;377;p50"/>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78" name="Google Shape;378;p50"/>
          <p:cNvSpPr txBox="1">
            <a:spLocks noGrp="1"/>
          </p:cNvSpPr>
          <p:nvPr>
            <p:ph type="body" idx="1"/>
          </p:nvPr>
        </p:nvSpPr>
        <p:spPr>
          <a:xfrm rot="5400000">
            <a:off x="527844" y="2377281"/>
            <a:ext cx="5802312" cy="5915025"/>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9" name="Google Shape;379;p50"/>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0" name="Google Shape;380;p50"/>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1" name="Google Shape;381;p50"/>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82"/>
        <p:cNvGrpSpPr/>
        <p:nvPr/>
      </p:nvGrpSpPr>
      <p:grpSpPr>
        <a:xfrm>
          <a:off x="0" y="0"/>
          <a:ext cx="0" cy="0"/>
          <a:chOff x="0" y="0"/>
          <a:chExt cx="0" cy="0"/>
        </a:xfrm>
      </p:grpSpPr>
      <p:sp>
        <p:nvSpPr>
          <p:cNvPr id="383" name="Google Shape;383;p51"/>
          <p:cNvSpPr txBox="1">
            <a:spLocks noGrp="1"/>
          </p:cNvSpPr>
          <p:nvPr>
            <p:ph type="title"/>
          </p:nvPr>
        </p:nvSpPr>
        <p:spPr>
          <a:xfrm rot="5400000">
            <a:off x="1773238" y="3622675"/>
            <a:ext cx="7748587" cy="14779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84" name="Google Shape;384;p51"/>
          <p:cNvSpPr txBox="1">
            <a:spLocks noGrp="1"/>
          </p:cNvSpPr>
          <p:nvPr>
            <p:ph type="body" idx="1"/>
          </p:nvPr>
        </p:nvSpPr>
        <p:spPr>
          <a:xfrm rot="5400000">
            <a:off x="-1260475" y="2219326"/>
            <a:ext cx="7748587" cy="428466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5" name="Google Shape;385;p51"/>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6" name="Google Shape;386;p51"/>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7" name="Google Shape;387;p51"/>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08"/>
        <p:cNvGrpSpPr/>
        <p:nvPr/>
      </p:nvGrpSpPr>
      <p:grpSpPr>
        <a:xfrm>
          <a:off x="0" y="0"/>
          <a:ext cx="0" cy="0"/>
          <a:chOff x="0" y="0"/>
          <a:chExt cx="0" cy="0"/>
        </a:xfrm>
      </p:grpSpPr>
      <p:sp>
        <p:nvSpPr>
          <p:cNvPr id="409" name="Google Shape;409;p53"/>
          <p:cNvSpPr txBox="1">
            <a:spLocks noGrp="1"/>
          </p:cNvSpPr>
          <p:nvPr>
            <p:ph type="ctrTitle"/>
          </p:nvPr>
        </p:nvSpPr>
        <p:spPr>
          <a:xfrm>
            <a:off x="857250" y="1497013"/>
            <a:ext cx="5143500" cy="3182937"/>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10" name="Google Shape;410;p53"/>
          <p:cNvSpPr txBox="1">
            <a:spLocks noGrp="1"/>
          </p:cNvSpPr>
          <p:nvPr>
            <p:ph type="subTitle" idx="1"/>
          </p:nvPr>
        </p:nvSpPr>
        <p:spPr>
          <a:xfrm>
            <a:off x="857250" y="4802188"/>
            <a:ext cx="5143500" cy="220821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411" name="Google Shape;411;p53"/>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2" name="Google Shape;412;p53"/>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3" name="Google Shape;413;p53"/>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14"/>
        <p:cNvGrpSpPr/>
        <p:nvPr/>
      </p:nvGrpSpPr>
      <p:grpSpPr>
        <a:xfrm>
          <a:off x="0" y="0"/>
          <a:ext cx="0" cy="0"/>
          <a:chOff x="0" y="0"/>
          <a:chExt cx="0" cy="0"/>
        </a:xfrm>
      </p:grpSpPr>
      <p:sp>
        <p:nvSpPr>
          <p:cNvPr id="415" name="Google Shape;415;p54"/>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16" name="Google Shape;416;p54"/>
          <p:cNvSpPr txBox="1">
            <a:spLocks noGrp="1"/>
          </p:cNvSpPr>
          <p:nvPr>
            <p:ph type="body" idx="1"/>
          </p:nvPr>
        </p:nvSpPr>
        <p:spPr>
          <a:xfrm>
            <a:off x="471488" y="2433638"/>
            <a:ext cx="5915025" cy="580231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7" name="Google Shape;417;p54"/>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8" name="Google Shape;418;p54"/>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9" name="Google Shape;419;p54"/>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20"/>
        <p:cNvGrpSpPr/>
        <p:nvPr/>
      </p:nvGrpSpPr>
      <p:grpSpPr>
        <a:xfrm>
          <a:off x="0" y="0"/>
          <a:ext cx="0" cy="0"/>
          <a:chOff x="0" y="0"/>
          <a:chExt cx="0" cy="0"/>
        </a:xfrm>
      </p:grpSpPr>
      <p:sp>
        <p:nvSpPr>
          <p:cNvPr id="421" name="Google Shape;421;p55"/>
          <p:cNvSpPr txBox="1">
            <a:spLocks noGrp="1"/>
          </p:cNvSpPr>
          <p:nvPr>
            <p:ph type="title"/>
          </p:nvPr>
        </p:nvSpPr>
        <p:spPr>
          <a:xfrm>
            <a:off x="468313" y="2279650"/>
            <a:ext cx="5915025" cy="380365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22" name="Google Shape;422;p55"/>
          <p:cNvSpPr txBox="1">
            <a:spLocks noGrp="1"/>
          </p:cNvSpPr>
          <p:nvPr>
            <p:ph type="body" idx="1"/>
          </p:nvPr>
        </p:nvSpPr>
        <p:spPr>
          <a:xfrm>
            <a:off x="468313" y="6119813"/>
            <a:ext cx="5915025" cy="20002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423" name="Google Shape;423;p55"/>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4" name="Google Shape;424;p55"/>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5" name="Google Shape;425;p55"/>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26"/>
        <p:cNvGrpSpPr/>
        <p:nvPr/>
      </p:nvGrpSpPr>
      <p:grpSpPr>
        <a:xfrm>
          <a:off x="0" y="0"/>
          <a:ext cx="0" cy="0"/>
          <a:chOff x="0" y="0"/>
          <a:chExt cx="0" cy="0"/>
        </a:xfrm>
      </p:grpSpPr>
      <p:sp>
        <p:nvSpPr>
          <p:cNvPr id="427" name="Google Shape;427;p56"/>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28" name="Google Shape;428;p56"/>
          <p:cNvSpPr txBox="1">
            <a:spLocks noGrp="1"/>
          </p:cNvSpPr>
          <p:nvPr>
            <p:ph type="body" idx="1"/>
          </p:nvPr>
        </p:nvSpPr>
        <p:spPr>
          <a:xfrm>
            <a:off x="471488" y="2433638"/>
            <a:ext cx="2881312" cy="580231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9" name="Google Shape;429;p56"/>
          <p:cNvSpPr txBox="1">
            <a:spLocks noGrp="1"/>
          </p:cNvSpPr>
          <p:nvPr>
            <p:ph type="body" idx="2"/>
          </p:nvPr>
        </p:nvSpPr>
        <p:spPr>
          <a:xfrm>
            <a:off x="3505200" y="2433638"/>
            <a:ext cx="2881313" cy="580231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30" name="Google Shape;430;p56"/>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1" name="Google Shape;431;p56"/>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2" name="Google Shape;432;p56"/>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33"/>
        <p:cNvGrpSpPr/>
        <p:nvPr/>
      </p:nvGrpSpPr>
      <p:grpSpPr>
        <a:xfrm>
          <a:off x="0" y="0"/>
          <a:ext cx="0" cy="0"/>
          <a:chOff x="0" y="0"/>
          <a:chExt cx="0" cy="0"/>
        </a:xfrm>
      </p:grpSpPr>
      <p:sp>
        <p:nvSpPr>
          <p:cNvPr id="434" name="Google Shape;434;p57"/>
          <p:cNvSpPr txBox="1">
            <a:spLocks noGrp="1"/>
          </p:cNvSpPr>
          <p:nvPr>
            <p:ph type="title"/>
          </p:nvPr>
        </p:nvSpPr>
        <p:spPr>
          <a:xfrm>
            <a:off x="473075"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35" name="Google Shape;435;p57"/>
          <p:cNvSpPr txBox="1">
            <a:spLocks noGrp="1"/>
          </p:cNvSpPr>
          <p:nvPr>
            <p:ph type="body" idx="1"/>
          </p:nvPr>
        </p:nvSpPr>
        <p:spPr>
          <a:xfrm>
            <a:off x="473075" y="2241550"/>
            <a:ext cx="2900363" cy="109855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36" name="Google Shape;436;p57"/>
          <p:cNvSpPr txBox="1">
            <a:spLocks noGrp="1"/>
          </p:cNvSpPr>
          <p:nvPr>
            <p:ph type="body" idx="2"/>
          </p:nvPr>
        </p:nvSpPr>
        <p:spPr>
          <a:xfrm>
            <a:off x="473075" y="3340100"/>
            <a:ext cx="2900363" cy="491331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37" name="Google Shape;437;p57"/>
          <p:cNvSpPr txBox="1">
            <a:spLocks noGrp="1"/>
          </p:cNvSpPr>
          <p:nvPr>
            <p:ph type="body" idx="3"/>
          </p:nvPr>
        </p:nvSpPr>
        <p:spPr>
          <a:xfrm>
            <a:off x="3471863" y="2241550"/>
            <a:ext cx="2916237" cy="109855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38" name="Google Shape;438;p57"/>
          <p:cNvSpPr txBox="1">
            <a:spLocks noGrp="1"/>
          </p:cNvSpPr>
          <p:nvPr>
            <p:ph type="body" idx="4"/>
          </p:nvPr>
        </p:nvSpPr>
        <p:spPr>
          <a:xfrm>
            <a:off x="3471863" y="3340100"/>
            <a:ext cx="2916237" cy="491331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39" name="Google Shape;439;p57"/>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0" name="Google Shape;440;p57"/>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1" name="Google Shape;441;p57"/>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42"/>
        <p:cNvGrpSpPr/>
        <p:nvPr/>
      </p:nvGrpSpPr>
      <p:grpSpPr>
        <a:xfrm>
          <a:off x="0" y="0"/>
          <a:ext cx="0" cy="0"/>
          <a:chOff x="0" y="0"/>
          <a:chExt cx="0" cy="0"/>
        </a:xfrm>
      </p:grpSpPr>
      <p:sp>
        <p:nvSpPr>
          <p:cNvPr id="443" name="Google Shape;443;p58"/>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44" name="Google Shape;444;p58"/>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5" name="Google Shape;445;p58"/>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6" name="Google Shape;446;p58"/>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7"/>
        <p:cNvGrpSpPr/>
        <p:nvPr/>
      </p:nvGrpSpPr>
      <p:grpSpPr>
        <a:xfrm>
          <a:off x="0" y="0"/>
          <a:ext cx="0" cy="0"/>
          <a:chOff x="0" y="0"/>
          <a:chExt cx="0" cy="0"/>
        </a:xfrm>
      </p:grpSpPr>
      <p:sp>
        <p:nvSpPr>
          <p:cNvPr id="448" name="Google Shape;448;p59"/>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9" name="Google Shape;449;p59"/>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50" name="Google Shape;450;p59"/>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51"/>
        <p:cNvGrpSpPr/>
        <p:nvPr/>
      </p:nvGrpSpPr>
      <p:grpSpPr>
        <a:xfrm>
          <a:off x="0" y="0"/>
          <a:ext cx="0" cy="0"/>
          <a:chOff x="0" y="0"/>
          <a:chExt cx="0" cy="0"/>
        </a:xfrm>
      </p:grpSpPr>
      <p:sp>
        <p:nvSpPr>
          <p:cNvPr id="452" name="Google Shape;452;p60"/>
          <p:cNvSpPr txBox="1">
            <a:spLocks noGrp="1"/>
          </p:cNvSpPr>
          <p:nvPr>
            <p:ph type="title"/>
          </p:nvPr>
        </p:nvSpPr>
        <p:spPr>
          <a:xfrm>
            <a:off x="473075" y="609600"/>
            <a:ext cx="2211388" cy="21336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53" name="Google Shape;453;p60"/>
          <p:cNvSpPr txBox="1">
            <a:spLocks noGrp="1"/>
          </p:cNvSpPr>
          <p:nvPr>
            <p:ph type="body" idx="1"/>
          </p:nvPr>
        </p:nvSpPr>
        <p:spPr>
          <a:xfrm>
            <a:off x="2916238" y="1316038"/>
            <a:ext cx="3471862" cy="64992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54" name="Google Shape;454;p60"/>
          <p:cNvSpPr txBox="1">
            <a:spLocks noGrp="1"/>
          </p:cNvSpPr>
          <p:nvPr>
            <p:ph type="body" idx="2"/>
          </p:nvPr>
        </p:nvSpPr>
        <p:spPr>
          <a:xfrm>
            <a:off x="473075" y="2743200"/>
            <a:ext cx="2211388" cy="508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455" name="Google Shape;455;p60"/>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56" name="Google Shape;456;p60"/>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57" name="Google Shape;457;p60"/>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58"/>
        <p:cNvGrpSpPr/>
        <p:nvPr/>
      </p:nvGrpSpPr>
      <p:grpSpPr>
        <a:xfrm>
          <a:off x="0" y="0"/>
          <a:ext cx="0" cy="0"/>
          <a:chOff x="0" y="0"/>
          <a:chExt cx="0" cy="0"/>
        </a:xfrm>
      </p:grpSpPr>
      <p:sp>
        <p:nvSpPr>
          <p:cNvPr id="459" name="Google Shape;459;p61"/>
          <p:cNvSpPr txBox="1">
            <a:spLocks noGrp="1"/>
          </p:cNvSpPr>
          <p:nvPr>
            <p:ph type="title"/>
          </p:nvPr>
        </p:nvSpPr>
        <p:spPr>
          <a:xfrm>
            <a:off x="473075" y="609600"/>
            <a:ext cx="2211388" cy="21336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60" name="Google Shape;460;p61"/>
          <p:cNvSpPr>
            <a:spLocks noGrp="1"/>
          </p:cNvSpPr>
          <p:nvPr>
            <p:ph type="pic" idx="2"/>
          </p:nvPr>
        </p:nvSpPr>
        <p:spPr>
          <a:xfrm>
            <a:off x="2916238" y="1316038"/>
            <a:ext cx="3471862" cy="64992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61" name="Google Shape;461;p61"/>
          <p:cNvSpPr txBox="1">
            <a:spLocks noGrp="1"/>
          </p:cNvSpPr>
          <p:nvPr>
            <p:ph type="body" idx="1"/>
          </p:nvPr>
        </p:nvSpPr>
        <p:spPr>
          <a:xfrm>
            <a:off x="473075" y="2743200"/>
            <a:ext cx="2211388" cy="508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462" name="Google Shape;462;p61"/>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63" name="Google Shape;463;p61"/>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64" name="Google Shape;464;p61"/>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65"/>
        <p:cNvGrpSpPr/>
        <p:nvPr/>
      </p:nvGrpSpPr>
      <p:grpSpPr>
        <a:xfrm>
          <a:off x="0" y="0"/>
          <a:ext cx="0" cy="0"/>
          <a:chOff x="0" y="0"/>
          <a:chExt cx="0" cy="0"/>
        </a:xfrm>
      </p:grpSpPr>
      <p:sp>
        <p:nvSpPr>
          <p:cNvPr id="466" name="Google Shape;466;p62"/>
          <p:cNvSpPr txBox="1">
            <a:spLocks noGrp="1"/>
          </p:cNvSpPr>
          <p:nvPr>
            <p:ph type="title"/>
          </p:nvPr>
        </p:nvSpPr>
        <p:spPr>
          <a:xfrm>
            <a:off x="471488" y="487363"/>
            <a:ext cx="5915025" cy="176688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67" name="Google Shape;467;p62"/>
          <p:cNvSpPr txBox="1">
            <a:spLocks noGrp="1"/>
          </p:cNvSpPr>
          <p:nvPr>
            <p:ph type="body" idx="1"/>
          </p:nvPr>
        </p:nvSpPr>
        <p:spPr>
          <a:xfrm rot="5400000">
            <a:off x="527844" y="2377281"/>
            <a:ext cx="5802312" cy="5915025"/>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8" name="Google Shape;468;p62"/>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69" name="Google Shape;469;p62"/>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70" name="Google Shape;470;p62"/>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71"/>
        <p:cNvGrpSpPr/>
        <p:nvPr/>
      </p:nvGrpSpPr>
      <p:grpSpPr>
        <a:xfrm>
          <a:off x="0" y="0"/>
          <a:ext cx="0" cy="0"/>
          <a:chOff x="0" y="0"/>
          <a:chExt cx="0" cy="0"/>
        </a:xfrm>
      </p:grpSpPr>
      <p:sp>
        <p:nvSpPr>
          <p:cNvPr id="472" name="Google Shape;472;p63"/>
          <p:cNvSpPr txBox="1">
            <a:spLocks noGrp="1"/>
          </p:cNvSpPr>
          <p:nvPr>
            <p:ph type="title"/>
          </p:nvPr>
        </p:nvSpPr>
        <p:spPr>
          <a:xfrm rot="5400000">
            <a:off x="1773238" y="3622675"/>
            <a:ext cx="7748587" cy="14779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73" name="Google Shape;473;p63"/>
          <p:cNvSpPr txBox="1">
            <a:spLocks noGrp="1"/>
          </p:cNvSpPr>
          <p:nvPr>
            <p:ph type="body" idx="1"/>
          </p:nvPr>
        </p:nvSpPr>
        <p:spPr>
          <a:xfrm rot="5400000">
            <a:off x="-1260475" y="2219326"/>
            <a:ext cx="7748587" cy="428466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4" name="Google Shape;474;p63"/>
          <p:cNvSpPr txBox="1">
            <a:spLocks noGrp="1"/>
          </p:cNvSpPr>
          <p:nvPr>
            <p:ph type="dt" idx="10"/>
          </p:nvPr>
        </p:nvSpPr>
        <p:spPr>
          <a:xfrm>
            <a:off x="471488" y="8475663"/>
            <a:ext cx="1543050"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75" name="Google Shape;475;p63"/>
          <p:cNvSpPr txBox="1">
            <a:spLocks noGrp="1"/>
          </p:cNvSpPr>
          <p:nvPr>
            <p:ph type="ftr" idx="11"/>
          </p:nvPr>
        </p:nvSpPr>
        <p:spPr>
          <a:xfrm>
            <a:off x="2271713" y="8475663"/>
            <a:ext cx="2314575" cy="48577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76" name="Google Shape;476;p63"/>
          <p:cNvSpPr txBox="1">
            <a:spLocks noGrp="1"/>
          </p:cNvSpPr>
          <p:nvPr>
            <p:ph type="sldNum" idx="12"/>
          </p:nvPr>
        </p:nvSpPr>
        <p:spPr>
          <a:xfrm>
            <a:off x="4843463" y="8475663"/>
            <a:ext cx="1543050" cy="48577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2.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
          <p:cNvSpPr/>
          <p:nvPr/>
        </p:nvSpPr>
        <p:spPr>
          <a:xfrm>
            <a:off x="126904" y="143047"/>
            <a:ext cx="6648814" cy="221112"/>
          </a:xfrm>
          <a:prstGeom prst="roundRect">
            <a:avLst>
              <a:gd name="adj" fmla="val 0"/>
            </a:avLst>
          </a:prstGeom>
          <a:solidFill>
            <a:srgbClr val="BBD6E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 name="Google Shape;11;p4"/>
          <p:cNvSpPr/>
          <p:nvPr/>
        </p:nvSpPr>
        <p:spPr>
          <a:xfrm>
            <a:off x="119920" y="134911"/>
            <a:ext cx="6657029" cy="8871065"/>
          </a:xfrm>
          <a:prstGeom prst="rect">
            <a:avLst/>
          </a:prstGeom>
          <a:noFill/>
          <a:ln w="28575"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2" name="Google Shape;12;p4"/>
          <p:cNvSpPr txBox="1"/>
          <p:nvPr/>
        </p:nvSpPr>
        <p:spPr>
          <a:xfrm>
            <a:off x="2952945" y="8982236"/>
            <a:ext cx="990977"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600" b="0" i="0" u="none" strike="noStrike" cap="none">
                <a:solidFill>
                  <a:schemeClr val="dk1"/>
                </a:solidFill>
                <a:latin typeface="Arial"/>
                <a:ea typeface="Arial"/>
                <a:cs typeface="Arial"/>
                <a:sym typeface="Arial"/>
              </a:rPr>
              <a:t>masterthecurriculum.co.uk</a:t>
            </a:r>
            <a:endParaRPr sz="6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2"/>
        <p:cNvGrpSpPr/>
        <p:nvPr/>
      </p:nvGrpSpPr>
      <p:grpSpPr>
        <a:xfrm>
          <a:off x="0" y="0"/>
          <a:ext cx="0" cy="0"/>
          <a:chOff x="0" y="0"/>
          <a:chExt cx="0" cy="0"/>
        </a:xfrm>
      </p:grpSpPr>
      <p:sp>
        <p:nvSpPr>
          <p:cNvPr id="83" name="Google Shape;83;p16"/>
          <p:cNvSpPr/>
          <p:nvPr/>
        </p:nvSpPr>
        <p:spPr>
          <a:xfrm>
            <a:off x="126904" y="143047"/>
            <a:ext cx="6648814" cy="221112"/>
          </a:xfrm>
          <a:prstGeom prst="roundRect">
            <a:avLst>
              <a:gd name="adj" fmla="val 0"/>
            </a:avLst>
          </a:prstGeom>
          <a:solidFill>
            <a:srgbClr val="BBD6E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4" name="Google Shape;84;p16"/>
          <p:cNvSpPr/>
          <p:nvPr/>
        </p:nvSpPr>
        <p:spPr>
          <a:xfrm>
            <a:off x="119920" y="134911"/>
            <a:ext cx="6657029" cy="8871065"/>
          </a:xfrm>
          <a:prstGeom prst="rect">
            <a:avLst/>
          </a:prstGeom>
          <a:noFill/>
          <a:ln w="28575"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5" name="Google Shape;85;p16"/>
          <p:cNvSpPr txBox="1"/>
          <p:nvPr/>
        </p:nvSpPr>
        <p:spPr>
          <a:xfrm>
            <a:off x="2952945" y="8982236"/>
            <a:ext cx="990977"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600">
                <a:solidFill>
                  <a:schemeClr val="dk1"/>
                </a:solidFill>
                <a:latin typeface="Arial"/>
                <a:ea typeface="Arial"/>
                <a:cs typeface="Arial"/>
                <a:sym typeface="Arial"/>
              </a:rPr>
              <a:t>masterthecurriculum.co.uk</a:t>
            </a:r>
            <a:endParaRPr sz="600">
              <a:solidFill>
                <a:schemeClr val="dk1"/>
              </a:solidFill>
              <a:latin typeface="Calibri"/>
              <a:ea typeface="Calibri"/>
              <a:cs typeface="Calibri"/>
              <a:sym typeface="Calibri"/>
            </a:endParaRPr>
          </a:p>
        </p:txBody>
      </p:sp>
      <p:sp>
        <p:nvSpPr>
          <p:cNvPr id="86" name="Google Shape;86;p16"/>
          <p:cNvSpPr txBox="1"/>
          <p:nvPr/>
        </p:nvSpPr>
        <p:spPr>
          <a:xfrm>
            <a:off x="4653544" y="156851"/>
            <a:ext cx="1866217" cy="215444"/>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GB" sz="800" b="0" i="0" u="none" strike="noStrike" cap="none">
                <a:solidFill>
                  <a:schemeClr val="dk1"/>
                </a:solidFill>
                <a:latin typeface="Arial"/>
                <a:ea typeface="Arial"/>
                <a:cs typeface="Arial"/>
                <a:sym typeface="Arial"/>
              </a:rPr>
              <a:t>Reasoning &amp; Problem Solving</a:t>
            </a:r>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6"/>
        <p:cNvGrpSpPr/>
        <p:nvPr/>
      </p:nvGrpSpPr>
      <p:grpSpPr>
        <a:xfrm>
          <a:off x="0" y="0"/>
          <a:ext cx="0" cy="0"/>
          <a:chOff x="0" y="0"/>
          <a:chExt cx="0" cy="0"/>
        </a:xfrm>
      </p:grpSpPr>
      <p:sp>
        <p:nvSpPr>
          <p:cNvPr id="157" name="Google Shape;157;p28"/>
          <p:cNvSpPr/>
          <p:nvPr/>
        </p:nvSpPr>
        <p:spPr>
          <a:xfrm>
            <a:off x="126904" y="143047"/>
            <a:ext cx="6648814" cy="221112"/>
          </a:xfrm>
          <a:prstGeom prst="roundRect">
            <a:avLst>
              <a:gd name="adj" fmla="val 0"/>
            </a:avLst>
          </a:prstGeom>
          <a:solidFill>
            <a:srgbClr val="BBD6E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8" name="Google Shape;158;p28"/>
          <p:cNvSpPr/>
          <p:nvPr/>
        </p:nvSpPr>
        <p:spPr>
          <a:xfrm>
            <a:off x="119920" y="134912"/>
            <a:ext cx="6657029" cy="4368994"/>
          </a:xfrm>
          <a:prstGeom prst="rect">
            <a:avLst/>
          </a:prstGeom>
          <a:noFill/>
          <a:ln w="28575"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9" name="Google Shape;159;p28"/>
          <p:cNvSpPr txBox="1"/>
          <p:nvPr/>
        </p:nvSpPr>
        <p:spPr>
          <a:xfrm>
            <a:off x="2952945" y="4327375"/>
            <a:ext cx="990977"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600">
                <a:solidFill>
                  <a:schemeClr val="dk1"/>
                </a:solidFill>
                <a:latin typeface="Arial"/>
                <a:ea typeface="Arial"/>
                <a:cs typeface="Arial"/>
                <a:sym typeface="Arial"/>
              </a:rPr>
              <a:t>masterthecurriculum.co.uk</a:t>
            </a:r>
            <a:endParaRPr sz="600">
              <a:solidFill>
                <a:schemeClr val="dk1"/>
              </a:solidFill>
              <a:latin typeface="Calibri"/>
              <a:ea typeface="Calibri"/>
              <a:cs typeface="Calibri"/>
              <a:sym typeface="Calibri"/>
            </a:endParaRPr>
          </a:p>
        </p:txBody>
      </p:sp>
      <p:sp>
        <p:nvSpPr>
          <p:cNvPr id="160" name="Google Shape;160;p28"/>
          <p:cNvSpPr txBox="1"/>
          <p:nvPr/>
        </p:nvSpPr>
        <p:spPr>
          <a:xfrm>
            <a:off x="4893768" y="153043"/>
            <a:ext cx="1455848" cy="215444"/>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GB" sz="800" b="0" i="0" u="none" strike="noStrike" cap="none">
                <a:solidFill>
                  <a:schemeClr val="dk1"/>
                </a:solidFill>
                <a:latin typeface="Arial"/>
                <a:ea typeface="Arial"/>
                <a:cs typeface="Arial"/>
                <a:sym typeface="Arial"/>
              </a:rPr>
              <a:t>Fluency &amp; precision</a:t>
            </a:r>
            <a:endParaRPr/>
          </a:p>
        </p:txBody>
      </p:sp>
      <p:sp>
        <p:nvSpPr>
          <p:cNvPr id="161" name="Google Shape;161;p28"/>
          <p:cNvSpPr/>
          <p:nvPr/>
        </p:nvSpPr>
        <p:spPr>
          <a:xfrm>
            <a:off x="126904" y="4651316"/>
            <a:ext cx="6648814" cy="221112"/>
          </a:xfrm>
          <a:prstGeom prst="roundRect">
            <a:avLst>
              <a:gd name="adj" fmla="val 0"/>
            </a:avLst>
          </a:prstGeom>
          <a:solidFill>
            <a:srgbClr val="BBD6E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2" name="Google Shape;162;p28"/>
          <p:cNvSpPr/>
          <p:nvPr/>
        </p:nvSpPr>
        <p:spPr>
          <a:xfrm>
            <a:off x="119920" y="4643181"/>
            <a:ext cx="6657029" cy="4368994"/>
          </a:xfrm>
          <a:prstGeom prst="rect">
            <a:avLst/>
          </a:prstGeom>
          <a:noFill/>
          <a:ln w="28575"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3" name="Google Shape;163;p28"/>
          <p:cNvSpPr txBox="1"/>
          <p:nvPr/>
        </p:nvSpPr>
        <p:spPr>
          <a:xfrm>
            <a:off x="2952945" y="8835644"/>
            <a:ext cx="990977"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600">
                <a:solidFill>
                  <a:schemeClr val="dk1"/>
                </a:solidFill>
                <a:latin typeface="Arial"/>
                <a:ea typeface="Arial"/>
                <a:cs typeface="Arial"/>
                <a:sym typeface="Arial"/>
              </a:rPr>
              <a:t>masterthecurriculum.co.uk</a:t>
            </a:r>
            <a:endParaRPr sz="600">
              <a:solidFill>
                <a:schemeClr val="dk1"/>
              </a:solidFill>
              <a:latin typeface="Calibri"/>
              <a:ea typeface="Calibri"/>
              <a:cs typeface="Calibri"/>
              <a:sym typeface="Calibri"/>
            </a:endParaRPr>
          </a:p>
        </p:txBody>
      </p:sp>
      <p:sp>
        <p:nvSpPr>
          <p:cNvPr id="164" name="Google Shape;164;p28"/>
          <p:cNvSpPr txBox="1"/>
          <p:nvPr/>
        </p:nvSpPr>
        <p:spPr>
          <a:xfrm>
            <a:off x="4893768" y="4661312"/>
            <a:ext cx="1455848" cy="215444"/>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GB" sz="800" b="0" i="0" u="none" strike="noStrike" cap="none">
                <a:solidFill>
                  <a:schemeClr val="dk1"/>
                </a:solidFill>
                <a:latin typeface="Arial"/>
                <a:ea typeface="Arial"/>
                <a:cs typeface="Arial"/>
                <a:sym typeface="Arial"/>
              </a:rPr>
              <a:t>Fluency &amp; precision</a:t>
            </a:r>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4"/>
        <p:cNvGrpSpPr/>
        <p:nvPr/>
      </p:nvGrpSpPr>
      <p:grpSpPr>
        <a:xfrm>
          <a:off x="0" y="0"/>
          <a:ext cx="0" cy="0"/>
          <a:chOff x="0" y="0"/>
          <a:chExt cx="0" cy="0"/>
        </a:xfrm>
      </p:grpSpPr>
      <p:sp>
        <p:nvSpPr>
          <p:cNvPr id="235" name="Google Shape;235;p40"/>
          <p:cNvSpPr/>
          <p:nvPr/>
        </p:nvSpPr>
        <p:spPr>
          <a:xfrm>
            <a:off x="126904" y="143047"/>
            <a:ext cx="6648814" cy="221112"/>
          </a:xfrm>
          <a:prstGeom prst="roundRect">
            <a:avLst>
              <a:gd name="adj" fmla="val 0"/>
            </a:avLst>
          </a:prstGeom>
          <a:solidFill>
            <a:srgbClr val="BBD6E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6" name="Google Shape;236;p40"/>
          <p:cNvSpPr/>
          <p:nvPr/>
        </p:nvSpPr>
        <p:spPr>
          <a:xfrm>
            <a:off x="119920" y="134912"/>
            <a:ext cx="6657029" cy="4368994"/>
          </a:xfrm>
          <a:prstGeom prst="rect">
            <a:avLst/>
          </a:prstGeom>
          <a:noFill/>
          <a:ln w="28575"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7" name="Google Shape;237;p40"/>
          <p:cNvSpPr txBox="1"/>
          <p:nvPr/>
        </p:nvSpPr>
        <p:spPr>
          <a:xfrm>
            <a:off x="2952945" y="4327375"/>
            <a:ext cx="990977"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600">
                <a:solidFill>
                  <a:schemeClr val="dk1"/>
                </a:solidFill>
                <a:latin typeface="Arial"/>
                <a:ea typeface="Arial"/>
                <a:cs typeface="Arial"/>
                <a:sym typeface="Arial"/>
              </a:rPr>
              <a:t>masterthecurriculum.co.uk</a:t>
            </a:r>
            <a:endParaRPr sz="600">
              <a:solidFill>
                <a:schemeClr val="dk1"/>
              </a:solidFill>
              <a:latin typeface="Calibri"/>
              <a:ea typeface="Calibri"/>
              <a:cs typeface="Calibri"/>
              <a:sym typeface="Calibri"/>
            </a:endParaRPr>
          </a:p>
        </p:txBody>
      </p:sp>
      <p:sp>
        <p:nvSpPr>
          <p:cNvPr id="238" name="Google Shape;238;p40"/>
          <p:cNvSpPr txBox="1"/>
          <p:nvPr/>
        </p:nvSpPr>
        <p:spPr>
          <a:xfrm>
            <a:off x="4893768" y="153043"/>
            <a:ext cx="1866217" cy="215444"/>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GB" sz="800" b="0" i="0" u="none" strike="noStrike" cap="none">
                <a:solidFill>
                  <a:schemeClr val="dk1"/>
                </a:solidFill>
                <a:latin typeface="Arial"/>
                <a:ea typeface="Arial"/>
                <a:cs typeface="Arial"/>
                <a:sym typeface="Arial"/>
              </a:rPr>
              <a:t>Reasoning &amp; Problem Solving</a:t>
            </a:r>
            <a:endParaRPr/>
          </a:p>
        </p:txBody>
      </p:sp>
      <p:sp>
        <p:nvSpPr>
          <p:cNvPr id="239" name="Google Shape;239;p40"/>
          <p:cNvSpPr/>
          <p:nvPr/>
        </p:nvSpPr>
        <p:spPr>
          <a:xfrm>
            <a:off x="126904" y="4651316"/>
            <a:ext cx="6648814" cy="221112"/>
          </a:xfrm>
          <a:prstGeom prst="roundRect">
            <a:avLst>
              <a:gd name="adj" fmla="val 0"/>
            </a:avLst>
          </a:prstGeom>
          <a:solidFill>
            <a:srgbClr val="BBD6EE"/>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0" name="Google Shape;240;p40"/>
          <p:cNvSpPr/>
          <p:nvPr/>
        </p:nvSpPr>
        <p:spPr>
          <a:xfrm>
            <a:off x="119920" y="4643181"/>
            <a:ext cx="6657029" cy="4368994"/>
          </a:xfrm>
          <a:prstGeom prst="rect">
            <a:avLst/>
          </a:prstGeom>
          <a:noFill/>
          <a:ln w="28575"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1" name="Google Shape;241;p40"/>
          <p:cNvSpPr txBox="1"/>
          <p:nvPr/>
        </p:nvSpPr>
        <p:spPr>
          <a:xfrm>
            <a:off x="2952945" y="8835644"/>
            <a:ext cx="990977" cy="18466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600">
                <a:solidFill>
                  <a:schemeClr val="dk1"/>
                </a:solidFill>
                <a:latin typeface="Arial"/>
                <a:ea typeface="Arial"/>
                <a:cs typeface="Arial"/>
                <a:sym typeface="Arial"/>
              </a:rPr>
              <a:t>masterthecurriculum.co.uk</a:t>
            </a:r>
            <a:endParaRPr sz="600">
              <a:solidFill>
                <a:schemeClr val="dk1"/>
              </a:solidFill>
              <a:latin typeface="Calibri"/>
              <a:ea typeface="Calibri"/>
              <a:cs typeface="Calibri"/>
              <a:sym typeface="Calibri"/>
            </a:endParaRPr>
          </a:p>
        </p:txBody>
      </p:sp>
      <p:sp>
        <p:nvSpPr>
          <p:cNvPr id="242" name="Google Shape;242;p40"/>
          <p:cNvSpPr txBox="1"/>
          <p:nvPr/>
        </p:nvSpPr>
        <p:spPr>
          <a:xfrm>
            <a:off x="4893768" y="4661312"/>
            <a:ext cx="1866217" cy="215444"/>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GB" sz="800" b="0" i="0" u="none" strike="noStrike" cap="none">
                <a:solidFill>
                  <a:schemeClr val="dk1"/>
                </a:solidFill>
                <a:latin typeface="Arial"/>
                <a:ea typeface="Arial"/>
                <a:cs typeface="Arial"/>
                <a:sym typeface="Arial"/>
              </a:rPr>
              <a:t>Reasoning &amp; Problem Solving</a:t>
            </a:r>
            <a:endParaRPr/>
          </a:p>
        </p:txBody>
      </p:sp>
      <p:pic>
        <p:nvPicPr>
          <p:cNvPr id="243" name="Google Shape;243;p40"/>
          <p:cNvPicPr preferRelativeResize="0"/>
          <p:nvPr/>
        </p:nvPicPr>
        <p:blipFill rotWithShape="1">
          <a:blip r:embed="rId13">
            <a:alphaModFix/>
          </a:blip>
          <a:srcRect/>
          <a:stretch/>
        </p:blipFill>
        <p:spPr>
          <a:xfrm>
            <a:off x="5803548" y="6835915"/>
            <a:ext cx="617655" cy="1074182"/>
          </a:xfrm>
          <a:prstGeom prst="rect">
            <a:avLst/>
          </a:prstGeom>
          <a:noFill/>
          <a:ln>
            <a:noFill/>
          </a:ln>
        </p:spPr>
      </p:pic>
      <p:pic>
        <p:nvPicPr>
          <p:cNvPr id="244" name="Google Shape;244;p40"/>
          <p:cNvPicPr preferRelativeResize="0"/>
          <p:nvPr/>
        </p:nvPicPr>
        <p:blipFill rotWithShape="1">
          <a:blip r:embed="rId14">
            <a:alphaModFix/>
          </a:blip>
          <a:srcRect/>
          <a:stretch/>
        </p:blipFill>
        <p:spPr>
          <a:xfrm>
            <a:off x="178962" y="2168422"/>
            <a:ext cx="634129" cy="1056882"/>
          </a:xfrm>
          <a:prstGeom prst="rect">
            <a:avLst/>
          </a:prstGeom>
          <a:noFill/>
          <a:ln>
            <a:noFill/>
          </a:ln>
        </p:spPr>
      </p:pic>
      <p:graphicFrame>
        <p:nvGraphicFramePr>
          <p:cNvPr id="245" name="Google Shape;245;p40"/>
          <p:cNvGraphicFramePr/>
          <p:nvPr/>
        </p:nvGraphicFramePr>
        <p:xfrm>
          <a:off x="2025283" y="1442320"/>
          <a:ext cx="3000000" cy="3000000"/>
        </p:xfrm>
        <a:graphic>
          <a:graphicData uri="http://schemas.openxmlformats.org/drawingml/2006/table">
            <a:tbl>
              <a:tblPr firstRow="1" bandRow="1">
                <a:noFill/>
                <a:tableStyleId>{C3EC4E6E-98F0-4D49-86C7-00E95AD2977E}</a:tableStyleId>
              </a:tblPr>
              <a:tblGrid>
                <a:gridCol w="538225">
                  <a:extLst>
                    <a:ext uri="{9D8B030D-6E8A-4147-A177-3AD203B41FA5}">
                      <a16:colId xmlns:a16="http://schemas.microsoft.com/office/drawing/2014/main" val="20000"/>
                    </a:ext>
                  </a:extLst>
                </a:gridCol>
                <a:gridCol w="538225">
                  <a:extLst>
                    <a:ext uri="{9D8B030D-6E8A-4147-A177-3AD203B41FA5}">
                      <a16:colId xmlns:a16="http://schemas.microsoft.com/office/drawing/2014/main" val="20001"/>
                    </a:ext>
                  </a:extLst>
                </a:gridCol>
                <a:gridCol w="538225">
                  <a:extLst>
                    <a:ext uri="{9D8B030D-6E8A-4147-A177-3AD203B41FA5}">
                      <a16:colId xmlns:a16="http://schemas.microsoft.com/office/drawing/2014/main" val="20002"/>
                    </a:ext>
                  </a:extLst>
                </a:gridCol>
                <a:gridCol w="538225">
                  <a:extLst>
                    <a:ext uri="{9D8B030D-6E8A-4147-A177-3AD203B41FA5}">
                      <a16:colId xmlns:a16="http://schemas.microsoft.com/office/drawing/2014/main" val="20003"/>
                    </a:ext>
                  </a:extLst>
                </a:gridCol>
                <a:gridCol w="538225">
                  <a:extLst>
                    <a:ext uri="{9D8B030D-6E8A-4147-A177-3AD203B41FA5}">
                      <a16:colId xmlns:a16="http://schemas.microsoft.com/office/drawing/2014/main" val="20004"/>
                    </a:ext>
                  </a:extLst>
                </a:gridCol>
                <a:gridCol w="538225">
                  <a:extLst>
                    <a:ext uri="{9D8B030D-6E8A-4147-A177-3AD203B41FA5}">
                      <a16:colId xmlns:a16="http://schemas.microsoft.com/office/drawing/2014/main" val="20005"/>
                    </a:ext>
                  </a:extLst>
                </a:gridCol>
                <a:gridCol w="538225">
                  <a:extLst>
                    <a:ext uri="{9D8B030D-6E8A-4147-A177-3AD203B41FA5}">
                      <a16:colId xmlns:a16="http://schemas.microsoft.com/office/drawing/2014/main" val="20006"/>
                    </a:ext>
                  </a:extLst>
                </a:gridCol>
                <a:gridCol w="538225">
                  <a:extLst>
                    <a:ext uri="{9D8B030D-6E8A-4147-A177-3AD203B41FA5}">
                      <a16:colId xmlns:a16="http://schemas.microsoft.com/office/drawing/2014/main" val="20007"/>
                    </a:ext>
                  </a:extLst>
                </a:gridCol>
              </a:tblGrid>
              <a:tr h="592475">
                <a:tc>
                  <a:txBody>
                    <a:bodyPr/>
                    <a:lstStyle/>
                    <a:p>
                      <a:pPr marL="0" marR="0" lvl="0" indent="0" algn="l" rtl="0">
                        <a:spcBef>
                          <a:spcPts val="0"/>
                        </a:spcBef>
                        <a:spcAft>
                          <a:spcPts val="0"/>
                        </a:spcAft>
                        <a:buNone/>
                      </a:pPr>
                      <a:endParaRPr sz="1400"/>
                    </a:p>
                  </a:txBody>
                  <a:tcPr marL="68575" marR="68575" marT="34300" marB="34300">
                    <a:lnT w="12700" cap="flat" cmpd="sng">
                      <a:solidFill>
                        <a:schemeClr val="lt1"/>
                      </a:solidFill>
                      <a:prstDash val="solid"/>
                      <a:round/>
                      <a:headEnd type="none" w="sm" len="sm"/>
                      <a:tailEnd type="none" w="sm" len="sm"/>
                    </a:lnT>
                  </a:tcPr>
                </a:tc>
                <a:tc>
                  <a:txBody>
                    <a:bodyPr/>
                    <a:lstStyle/>
                    <a:p>
                      <a:pPr marL="0" marR="0" lvl="0" indent="0" algn="l" rtl="0">
                        <a:spcBef>
                          <a:spcPts val="0"/>
                        </a:spcBef>
                        <a:spcAft>
                          <a:spcPts val="0"/>
                        </a:spcAft>
                        <a:buNone/>
                      </a:pPr>
                      <a:endParaRPr sz="1400"/>
                    </a:p>
                  </a:txBody>
                  <a:tcPr marL="68575" marR="68575" marT="34300" marB="34300">
                    <a:lnT w="12700" cap="flat" cmpd="sng">
                      <a:solidFill>
                        <a:schemeClr val="lt1"/>
                      </a:solidFill>
                      <a:prstDash val="solid"/>
                      <a:round/>
                      <a:headEnd type="none" w="sm" len="sm"/>
                      <a:tailEnd type="none" w="sm" len="sm"/>
                    </a:lnT>
                  </a:tcPr>
                </a:tc>
                <a:tc>
                  <a:txBody>
                    <a:bodyPr/>
                    <a:lstStyle/>
                    <a:p>
                      <a:pPr marL="0" marR="0" lvl="0" indent="0" algn="l" rtl="0">
                        <a:spcBef>
                          <a:spcPts val="0"/>
                        </a:spcBef>
                        <a:spcAft>
                          <a:spcPts val="0"/>
                        </a:spcAft>
                        <a:buNone/>
                      </a:pPr>
                      <a:endParaRPr sz="1400"/>
                    </a:p>
                  </a:txBody>
                  <a:tcPr marL="68575" marR="68575" marT="34300" marB="34300">
                    <a:lnT w="12700" cap="flat" cmpd="sng">
                      <a:solidFill>
                        <a:schemeClr val="lt1"/>
                      </a:solidFill>
                      <a:prstDash val="solid"/>
                      <a:round/>
                      <a:headEnd type="none" w="sm" len="sm"/>
                      <a:tailEnd type="none" w="sm" len="sm"/>
                    </a:lnT>
                  </a:tcPr>
                </a:tc>
                <a:tc>
                  <a:txBody>
                    <a:bodyPr/>
                    <a:lstStyle/>
                    <a:p>
                      <a:pPr marL="0" marR="0" lvl="0" indent="0" algn="l" rtl="0">
                        <a:spcBef>
                          <a:spcPts val="0"/>
                        </a:spcBef>
                        <a:spcAft>
                          <a:spcPts val="0"/>
                        </a:spcAft>
                        <a:buNone/>
                      </a:pPr>
                      <a:endParaRPr sz="1400"/>
                    </a:p>
                  </a:txBody>
                  <a:tcPr marL="68575" marR="68575" marT="34300" marB="34300">
                    <a:lnT w="12700" cap="flat" cmpd="sng">
                      <a:solidFill>
                        <a:schemeClr val="lt1"/>
                      </a:solidFill>
                      <a:prstDash val="solid"/>
                      <a:round/>
                      <a:headEnd type="none" w="sm" len="sm"/>
                      <a:tailEnd type="none" w="sm" len="sm"/>
                    </a:lnT>
                  </a:tcPr>
                </a:tc>
                <a:tc>
                  <a:txBody>
                    <a:bodyPr/>
                    <a:lstStyle/>
                    <a:p>
                      <a:pPr marL="0" marR="0" lvl="0" indent="0" algn="l" rtl="0">
                        <a:spcBef>
                          <a:spcPts val="0"/>
                        </a:spcBef>
                        <a:spcAft>
                          <a:spcPts val="0"/>
                        </a:spcAft>
                        <a:buNone/>
                      </a:pPr>
                      <a:endParaRPr sz="1400"/>
                    </a:p>
                  </a:txBody>
                  <a:tcPr marL="68575" marR="68575" marT="34300" marB="34300">
                    <a:lnT w="12700" cap="flat" cmpd="sng">
                      <a:solidFill>
                        <a:schemeClr val="lt1"/>
                      </a:solidFill>
                      <a:prstDash val="solid"/>
                      <a:round/>
                      <a:headEnd type="none" w="sm" len="sm"/>
                      <a:tailEnd type="none" w="sm" len="sm"/>
                    </a:lnT>
                  </a:tcPr>
                </a:tc>
                <a:tc>
                  <a:txBody>
                    <a:bodyPr/>
                    <a:lstStyle/>
                    <a:p>
                      <a:pPr marL="0" marR="0" lvl="0" indent="0" algn="l" rtl="0">
                        <a:spcBef>
                          <a:spcPts val="0"/>
                        </a:spcBef>
                        <a:spcAft>
                          <a:spcPts val="0"/>
                        </a:spcAft>
                        <a:buNone/>
                      </a:pPr>
                      <a:endParaRPr sz="1400"/>
                    </a:p>
                  </a:txBody>
                  <a:tcPr marL="68575" marR="68575" marT="34300" marB="34300">
                    <a:lnT w="12700" cap="flat" cmpd="sng">
                      <a:solidFill>
                        <a:schemeClr val="lt1"/>
                      </a:solidFill>
                      <a:prstDash val="solid"/>
                      <a:round/>
                      <a:headEnd type="none" w="sm" len="sm"/>
                      <a:tailEnd type="none" w="sm" len="sm"/>
                    </a:lnT>
                  </a:tcPr>
                </a:tc>
                <a:tc>
                  <a:txBody>
                    <a:bodyPr/>
                    <a:lstStyle/>
                    <a:p>
                      <a:pPr marL="0" marR="0" lvl="0" indent="0" algn="l" rtl="0">
                        <a:spcBef>
                          <a:spcPts val="0"/>
                        </a:spcBef>
                        <a:spcAft>
                          <a:spcPts val="0"/>
                        </a:spcAft>
                        <a:buNone/>
                      </a:pPr>
                      <a:endParaRPr sz="1400"/>
                    </a:p>
                  </a:txBody>
                  <a:tcPr marL="68575" marR="68575" marT="34300" marB="34300">
                    <a:lnT w="12700" cap="flat" cmpd="sng">
                      <a:solidFill>
                        <a:schemeClr val="lt1"/>
                      </a:solidFill>
                      <a:prstDash val="solid"/>
                      <a:round/>
                      <a:headEnd type="none" w="sm" len="sm"/>
                      <a:tailEnd type="none" w="sm" len="sm"/>
                    </a:lnT>
                  </a:tcPr>
                </a:tc>
                <a:tc>
                  <a:txBody>
                    <a:bodyPr/>
                    <a:lstStyle/>
                    <a:p>
                      <a:pPr marL="0" marR="0" lvl="0" indent="0" algn="l" rtl="0">
                        <a:spcBef>
                          <a:spcPts val="0"/>
                        </a:spcBef>
                        <a:spcAft>
                          <a:spcPts val="0"/>
                        </a:spcAft>
                        <a:buNone/>
                      </a:pPr>
                      <a:endParaRPr sz="1400"/>
                    </a:p>
                  </a:txBody>
                  <a:tcPr marL="68575" marR="68575" marT="34300" marB="34300">
                    <a:lnT w="12700" cap="flat" cmpd="sng">
                      <a:solidFill>
                        <a:schemeClr val="lt1"/>
                      </a:solidFill>
                      <a:prstDash val="solid"/>
                      <a:round/>
                      <a:headEnd type="none" w="sm" len="sm"/>
                      <a:tailEnd type="none" w="sm" len="sm"/>
                    </a:lnT>
                  </a:tcPr>
                </a:tc>
                <a:extLst>
                  <a:ext uri="{0D108BD9-81ED-4DB2-BD59-A6C34878D82A}">
                    <a16:rowId xmlns:a16="http://schemas.microsoft.com/office/drawing/2014/main" val="10000"/>
                  </a:ext>
                </a:extLst>
              </a:tr>
            </a:tbl>
          </a:graphicData>
        </a:graphic>
      </p:graphicFrame>
      <p:sp>
        <p:nvSpPr>
          <p:cNvPr id="246" name="Google Shape;246;p40"/>
          <p:cNvSpPr/>
          <p:nvPr/>
        </p:nvSpPr>
        <p:spPr>
          <a:xfrm>
            <a:off x="1818860" y="1347589"/>
            <a:ext cx="393791" cy="49504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grpSp>
        <p:nvGrpSpPr>
          <p:cNvPr id="247" name="Google Shape;247;p40"/>
          <p:cNvGrpSpPr/>
          <p:nvPr/>
        </p:nvGrpSpPr>
        <p:grpSpPr>
          <a:xfrm>
            <a:off x="1897249" y="1427019"/>
            <a:ext cx="575562" cy="369332"/>
            <a:chOff x="462038" y="5141699"/>
            <a:chExt cx="998334" cy="492443"/>
          </a:xfrm>
        </p:grpSpPr>
        <p:grpSp>
          <p:nvGrpSpPr>
            <p:cNvPr id="248" name="Google Shape;248;p40"/>
            <p:cNvGrpSpPr/>
            <p:nvPr/>
          </p:nvGrpSpPr>
          <p:grpSpPr>
            <a:xfrm>
              <a:off x="462038" y="5141699"/>
              <a:ext cx="334466" cy="307776"/>
              <a:chOff x="1780072" y="752386"/>
              <a:chExt cx="334466" cy="307776"/>
            </a:xfrm>
          </p:grpSpPr>
          <p:sp>
            <p:nvSpPr>
              <p:cNvPr id="249" name="Google Shape;249;p40"/>
              <p:cNvSpPr txBox="1"/>
              <p:nvPr/>
            </p:nvSpPr>
            <p:spPr>
              <a:xfrm>
                <a:off x="1780072" y="752386"/>
                <a:ext cx="320423" cy="3077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900">
                  <a:solidFill>
                    <a:schemeClr val="dk1"/>
                  </a:solidFill>
                  <a:latin typeface="Arial"/>
                  <a:ea typeface="Arial"/>
                  <a:cs typeface="Arial"/>
                  <a:sym typeface="Arial"/>
                </a:endParaRPr>
              </a:p>
            </p:txBody>
          </p:sp>
          <p:cxnSp>
            <p:nvCxnSpPr>
              <p:cNvPr id="250" name="Google Shape;250;p40"/>
              <p:cNvCxnSpPr/>
              <p:nvPr/>
            </p:nvCxnSpPr>
            <p:spPr>
              <a:xfrm>
                <a:off x="1817662" y="983218"/>
                <a:ext cx="296876" cy="0"/>
              </a:xfrm>
              <a:prstGeom prst="straightConnector1">
                <a:avLst/>
              </a:prstGeom>
              <a:noFill/>
              <a:ln w="12700" cap="flat" cmpd="sng">
                <a:solidFill>
                  <a:schemeClr val="dk1"/>
                </a:solidFill>
                <a:prstDash val="solid"/>
                <a:miter lim="800000"/>
                <a:headEnd type="none" w="sm" len="sm"/>
                <a:tailEnd type="none" w="sm" len="sm"/>
              </a:ln>
            </p:spPr>
          </p:cxnSp>
        </p:grpSp>
        <p:sp>
          <p:nvSpPr>
            <p:cNvPr id="251" name="Google Shape;251;p40"/>
            <p:cNvSpPr txBox="1"/>
            <p:nvPr/>
          </p:nvSpPr>
          <p:spPr>
            <a:xfrm>
              <a:off x="1139949" y="5141699"/>
              <a:ext cx="320423"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252" name="Google Shape;252;p40"/>
          <p:cNvSpPr/>
          <p:nvPr/>
        </p:nvSpPr>
        <p:spPr>
          <a:xfrm>
            <a:off x="2372133" y="1347589"/>
            <a:ext cx="393791" cy="49504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grpSp>
        <p:nvGrpSpPr>
          <p:cNvPr id="253" name="Google Shape;253;p40"/>
          <p:cNvGrpSpPr/>
          <p:nvPr/>
        </p:nvGrpSpPr>
        <p:grpSpPr>
          <a:xfrm>
            <a:off x="2420198" y="1427022"/>
            <a:ext cx="605886" cy="392928"/>
            <a:chOff x="409440" y="5141699"/>
            <a:chExt cx="1050932" cy="523904"/>
          </a:xfrm>
        </p:grpSpPr>
        <p:grpSp>
          <p:nvGrpSpPr>
            <p:cNvPr id="254" name="Google Shape;254;p40"/>
            <p:cNvGrpSpPr/>
            <p:nvPr/>
          </p:nvGrpSpPr>
          <p:grpSpPr>
            <a:xfrm>
              <a:off x="409440" y="5141699"/>
              <a:ext cx="506559" cy="523904"/>
              <a:chOff x="1727474" y="752386"/>
              <a:chExt cx="506559" cy="523904"/>
            </a:xfrm>
          </p:grpSpPr>
          <p:sp>
            <p:nvSpPr>
              <p:cNvPr id="255" name="Google Shape;255;p40"/>
              <p:cNvSpPr txBox="1"/>
              <p:nvPr/>
            </p:nvSpPr>
            <p:spPr>
              <a:xfrm>
                <a:off x="1780072" y="752386"/>
                <a:ext cx="320423" cy="3077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900">
                  <a:solidFill>
                    <a:schemeClr val="dk1"/>
                  </a:solidFill>
                  <a:latin typeface="Arial"/>
                  <a:ea typeface="Arial"/>
                  <a:cs typeface="Arial"/>
                  <a:sym typeface="Arial"/>
                </a:endParaRPr>
              </a:p>
            </p:txBody>
          </p:sp>
          <p:cxnSp>
            <p:nvCxnSpPr>
              <p:cNvPr id="256" name="Google Shape;256;p40"/>
              <p:cNvCxnSpPr/>
              <p:nvPr/>
            </p:nvCxnSpPr>
            <p:spPr>
              <a:xfrm>
                <a:off x="1817662" y="983218"/>
                <a:ext cx="296876" cy="0"/>
              </a:xfrm>
              <a:prstGeom prst="straightConnector1">
                <a:avLst/>
              </a:prstGeom>
              <a:noFill/>
              <a:ln w="12700" cap="flat" cmpd="sng">
                <a:solidFill>
                  <a:schemeClr val="dk1"/>
                </a:solidFill>
                <a:prstDash val="solid"/>
                <a:miter lim="800000"/>
                <a:headEnd type="none" w="sm" len="sm"/>
                <a:tailEnd type="none" w="sm" len="sm"/>
              </a:ln>
            </p:spPr>
          </p:cxnSp>
          <p:sp>
            <p:nvSpPr>
              <p:cNvPr id="257" name="Google Shape;257;p40"/>
              <p:cNvSpPr txBox="1"/>
              <p:nvPr/>
            </p:nvSpPr>
            <p:spPr>
              <a:xfrm>
                <a:off x="1727474" y="968514"/>
                <a:ext cx="506559" cy="30777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900">
                    <a:solidFill>
                      <a:schemeClr val="dk1"/>
                    </a:solidFill>
                    <a:latin typeface="Arial"/>
                    <a:ea typeface="Arial"/>
                    <a:cs typeface="Arial"/>
                    <a:sym typeface="Arial"/>
                  </a:rPr>
                  <a:t>    </a:t>
                </a:r>
                <a:endParaRPr/>
              </a:p>
            </p:txBody>
          </p:sp>
        </p:grpSp>
        <p:sp>
          <p:nvSpPr>
            <p:cNvPr id="258" name="Google Shape;258;p40"/>
            <p:cNvSpPr txBox="1"/>
            <p:nvPr/>
          </p:nvSpPr>
          <p:spPr>
            <a:xfrm>
              <a:off x="1139949" y="5141699"/>
              <a:ext cx="320423"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259" name="Google Shape;259;p40"/>
          <p:cNvSpPr txBox="1"/>
          <p:nvPr/>
        </p:nvSpPr>
        <p:spPr>
          <a:xfrm>
            <a:off x="2410673" y="1411599"/>
            <a:ext cx="280846"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900">
                <a:solidFill>
                  <a:schemeClr val="dk1"/>
                </a:solidFill>
                <a:latin typeface="Arial"/>
                <a:ea typeface="Arial"/>
                <a:cs typeface="Arial"/>
                <a:sym typeface="Arial"/>
              </a:rPr>
              <a:t>   </a:t>
            </a:r>
            <a:endParaRPr/>
          </a:p>
        </p:txBody>
      </p:sp>
      <p:sp>
        <p:nvSpPr>
          <p:cNvPr id="260" name="Google Shape;260;p40"/>
          <p:cNvSpPr/>
          <p:nvPr/>
        </p:nvSpPr>
        <p:spPr>
          <a:xfrm>
            <a:off x="2904624" y="1356976"/>
            <a:ext cx="393791" cy="49504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grpSp>
        <p:nvGrpSpPr>
          <p:cNvPr id="261" name="Google Shape;261;p40"/>
          <p:cNvGrpSpPr/>
          <p:nvPr/>
        </p:nvGrpSpPr>
        <p:grpSpPr>
          <a:xfrm>
            <a:off x="2952689" y="1436409"/>
            <a:ext cx="605886" cy="392928"/>
            <a:chOff x="409440" y="5141699"/>
            <a:chExt cx="1050932" cy="523904"/>
          </a:xfrm>
        </p:grpSpPr>
        <p:grpSp>
          <p:nvGrpSpPr>
            <p:cNvPr id="262" name="Google Shape;262;p40"/>
            <p:cNvGrpSpPr/>
            <p:nvPr/>
          </p:nvGrpSpPr>
          <p:grpSpPr>
            <a:xfrm>
              <a:off x="409440" y="5141699"/>
              <a:ext cx="506559" cy="523904"/>
              <a:chOff x="1727474" y="752386"/>
              <a:chExt cx="506559" cy="523904"/>
            </a:xfrm>
          </p:grpSpPr>
          <p:sp>
            <p:nvSpPr>
              <p:cNvPr id="263" name="Google Shape;263;p40"/>
              <p:cNvSpPr txBox="1"/>
              <p:nvPr/>
            </p:nvSpPr>
            <p:spPr>
              <a:xfrm>
                <a:off x="1780072" y="752386"/>
                <a:ext cx="320423" cy="3077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900">
                  <a:solidFill>
                    <a:schemeClr val="dk1"/>
                  </a:solidFill>
                  <a:latin typeface="Arial"/>
                  <a:ea typeface="Arial"/>
                  <a:cs typeface="Arial"/>
                  <a:sym typeface="Arial"/>
                </a:endParaRPr>
              </a:p>
            </p:txBody>
          </p:sp>
          <p:cxnSp>
            <p:nvCxnSpPr>
              <p:cNvPr id="264" name="Google Shape;264;p40"/>
              <p:cNvCxnSpPr/>
              <p:nvPr/>
            </p:nvCxnSpPr>
            <p:spPr>
              <a:xfrm>
                <a:off x="1817662" y="983218"/>
                <a:ext cx="296876" cy="0"/>
              </a:xfrm>
              <a:prstGeom prst="straightConnector1">
                <a:avLst/>
              </a:prstGeom>
              <a:noFill/>
              <a:ln w="12700" cap="flat" cmpd="sng">
                <a:solidFill>
                  <a:schemeClr val="dk1"/>
                </a:solidFill>
                <a:prstDash val="solid"/>
                <a:miter lim="800000"/>
                <a:headEnd type="none" w="sm" len="sm"/>
                <a:tailEnd type="none" w="sm" len="sm"/>
              </a:ln>
            </p:spPr>
          </p:cxnSp>
          <p:sp>
            <p:nvSpPr>
              <p:cNvPr id="265" name="Google Shape;265;p40"/>
              <p:cNvSpPr txBox="1"/>
              <p:nvPr/>
            </p:nvSpPr>
            <p:spPr>
              <a:xfrm>
                <a:off x="1727474" y="968514"/>
                <a:ext cx="506559" cy="30777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900">
                    <a:solidFill>
                      <a:schemeClr val="dk1"/>
                    </a:solidFill>
                    <a:latin typeface="Arial"/>
                    <a:ea typeface="Arial"/>
                    <a:cs typeface="Arial"/>
                    <a:sym typeface="Arial"/>
                  </a:rPr>
                  <a:t>    </a:t>
                </a:r>
                <a:endParaRPr/>
              </a:p>
            </p:txBody>
          </p:sp>
        </p:grpSp>
        <p:sp>
          <p:nvSpPr>
            <p:cNvPr id="266" name="Google Shape;266;p40"/>
            <p:cNvSpPr txBox="1"/>
            <p:nvPr/>
          </p:nvSpPr>
          <p:spPr>
            <a:xfrm>
              <a:off x="1139949" y="5141699"/>
              <a:ext cx="320423"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267" name="Google Shape;267;p40"/>
          <p:cNvSpPr txBox="1"/>
          <p:nvPr/>
        </p:nvSpPr>
        <p:spPr>
          <a:xfrm>
            <a:off x="2943164" y="1420986"/>
            <a:ext cx="280846"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900">
                <a:solidFill>
                  <a:schemeClr val="dk1"/>
                </a:solidFill>
                <a:latin typeface="Arial"/>
                <a:ea typeface="Arial"/>
                <a:cs typeface="Arial"/>
                <a:sym typeface="Arial"/>
              </a:rPr>
              <a:t>   </a:t>
            </a:r>
            <a:endParaRPr/>
          </a:p>
        </p:txBody>
      </p:sp>
      <p:sp>
        <p:nvSpPr>
          <p:cNvPr id="268" name="Google Shape;268;p40"/>
          <p:cNvSpPr/>
          <p:nvPr/>
        </p:nvSpPr>
        <p:spPr>
          <a:xfrm>
            <a:off x="3438618" y="1356891"/>
            <a:ext cx="393791" cy="49504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grpSp>
        <p:nvGrpSpPr>
          <p:cNvPr id="269" name="Google Shape;269;p40"/>
          <p:cNvGrpSpPr/>
          <p:nvPr/>
        </p:nvGrpSpPr>
        <p:grpSpPr>
          <a:xfrm>
            <a:off x="3486683" y="1436324"/>
            <a:ext cx="605886" cy="392928"/>
            <a:chOff x="409440" y="5141699"/>
            <a:chExt cx="1050932" cy="523904"/>
          </a:xfrm>
        </p:grpSpPr>
        <p:grpSp>
          <p:nvGrpSpPr>
            <p:cNvPr id="270" name="Google Shape;270;p40"/>
            <p:cNvGrpSpPr/>
            <p:nvPr/>
          </p:nvGrpSpPr>
          <p:grpSpPr>
            <a:xfrm>
              <a:off x="409440" y="5141699"/>
              <a:ext cx="506559" cy="523904"/>
              <a:chOff x="1727474" y="752386"/>
              <a:chExt cx="506559" cy="523904"/>
            </a:xfrm>
          </p:grpSpPr>
          <p:sp>
            <p:nvSpPr>
              <p:cNvPr id="271" name="Google Shape;271;p40"/>
              <p:cNvSpPr txBox="1"/>
              <p:nvPr/>
            </p:nvSpPr>
            <p:spPr>
              <a:xfrm>
                <a:off x="1780072" y="752386"/>
                <a:ext cx="320423" cy="3077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900">
                  <a:solidFill>
                    <a:schemeClr val="dk1"/>
                  </a:solidFill>
                  <a:latin typeface="Arial"/>
                  <a:ea typeface="Arial"/>
                  <a:cs typeface="Arial"/>
                  <a:sym typeface="Arial"/>
                </a:endParaRPr>
              </a:p>
            </p:txBody>
          </p:sp>
          <p:cxnSp>
            <p:nvCxnSpPr>
              <p:cNvPr id="272" name="Google Shape;272;p40"/>
              <p:cNvCxnSpPr/>
              <p:nvPr/>
            </p:nvCxnSpPr>
            <p:spPr>
              <a:xfrm>
                <a:off x="1817662" y="983218"/>
                <a:ext cx="296876" cy="0"/>
              </a:xfrm>
              <a:prstGeom prst="straightConnector1">
                <a:avLst/>
              </a:prstGeom>
              <a:noFill/>
              <a:ln w="12700" cap="flat" cmpd="sng">
                <a:solidFill>
                  <a:schemeClr val="dk1"/>
                </a:solidFill>
                <a:prstDash val="solid"/>
                <a:miter lim="800000"/>
                <a:headEnd type="none" w="sm" len="sm"/>
                <a:tailEnd type="none" w="sm" len="sm"/>
              </a:ln>
            </p:spPr>
          </p:cxnSp>
          <p:sp>
            <p:nvSpPr>
              <p:cNvPr id="273" name="Google Shape;273;p40"/>
              <p:cNvSpPr txBox="1"/>
              <p:nvPr/>
            </p:nvSpPr>
            <p:spPr>
              <a:xfrm>
                <a:off x="1727474" y="968514"/>
                <a:ext cx="506559" cy="30777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900">
                    <a:solidFill>
                      <a:schemeClr val="dk1"/>
                    </a:solidFill>
                    <a:latin typeface="Arial"/>
                    <a:ea typeface="Arial"/>
                    <a:cs typeface="Arial"/>
                    <a:sym typeface="Arial"/>
                  </a:rPr>
                  <a:t>    </a:t>
                </a:r>
                <a:endParaRPr/>
              </a:p>
            </p:txBody>
          </p:sp>
        </p:grpSp>
        <p:sp>
          <p:nvSpPr>
            <p:cNvPr id="274" name="Google Shape;274;p40"/>
            <p:cNvSpPr txBox="1"/>
            <p:nvPr/>
          </p:nvSpPr>
          <p:spPr>
            <a:xfrm>
              <a:off x="1139949" y="5141699"/>
              <a:ext cx="320423"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275" name="Google Shape;275;p40"/>
          <p:cNvSpPr/>
          <p:nvPr/>
        </p:nvSpPr>
        <p:spPr>
          <a:xfrm>
            <a:off x="3991891" y="1356891"/>
            <a:ext cx="393791" cy="49504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grpSp>
        <p:nvGrpSpPr>
          <p:cNvPr id="276" name="Google Shape;276;p40"/>
          <p:cNvGrpSpPr/>
          <p:nvPr/>
        </p:nvGrpSpPr>
        <p:grpSpPr>
          <a:xfrm>
            <a:off x="4039956" y="1436324"/>
            <a:ext cx="605886" cy="392928"/>
            <a:chOff x="409440" y="5141699"/>
            <a:chExt cx="1050932" cy="523904"/>
          </a:xfrm>
        </p:grpSpPr>
        <p:grpSp>
          <p:nvGrpSpPr>
            <p:cNvPr id="277" name="Google Shape;277;p40"/>
            <p:cNvGrpSpPr/>
            <p:nvPr/>
          </p:nvGrpSpPr>
          <p:grpSpPr>
            <a:xfrm>
              <a:off x="409440" y="5141699"/>
              <a:ext cx="506559" cy="523904"/>
              <a:chOff x="1727474" y="752386"/>
              <a:chExt cx="506559" cy="523904"/>
            </a:xfrm>
          </p:grpSpPr>
          <p:sp>
            <p:nvSpPr>
              <p:cNvPr id="278" name="Google Shape;278;p40"/>
              <p:cNvSpPr txBox="1"/>
              <p:nvPr/>
            </p:nvSpPr>
            <p:spPr>
              <a:xfrm>
                <a:off x="1780072" y="752386"/>
                <a:ext cx="320423" cy="3077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900">
                  <a:solidFill>
                    <a:schemeClr val="dk1"/>
                  </a:solidFill>
                  <a:latin typeface="Arial"/>
                  <a:ea typeface="Arial"/>
                  <a:cs typeface="Arial"/>
                  <a:sym typeface="Arial"/>
                </a:endParaRPr>
              </a:p>
            </p:txBody>
          </p:sp>
          <p:cxnSp>
            <p:nvCxnSpPr>
              <p:cNvPr id="279" name="Google Shape;279;p40"/>
              <p:cNvCxnSpPr/>
              <p:nvPr/>
            </p:nvCxnSpPr>
            <p:spPr>
              <a:xfrm>
                <a:off x="1817662" y="983218"/>
                <a:ext cx="296876" cy="0"/>
              </a:xfrm>
              <a:prstGeom prst="straightConnector1">
                <a:avLst/>
              </a:prstGeom>
              <a:noFill/>
              <a:ln w="12700" cap="flat" cmpd="sng">
                <a:solidFill>
                  <a:schemeClr val="dk1"/>
                </a:solidFill>
                <a:prstDash val="solid"/>
                <a:miter lim="800000"/>
                <a:headEnd type="none" w="sm" len="sm"/>
                <a:tailEnd type="none" w="sm" len="sm"/>
              </a:ln>
            </p:spPr>
          </p:cxnSp>
          <p:sp>
            <p:nvSpPr>
              <p:cNvPr id="280" name="Google Shape;280;p40"/>
              <p:cNvSpPr txBox="1"/>
              <p:nvPr/>
            </p:nvSpPr>
            <p:spPr>
              <a:xfrm>
                <a:off x="1727474" y="968514"/>
                <a:ext cx="506559" cy="30777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900">
                    <a:solidFill>
                      <a:schemeClr val="dk1"/>
                    </a:solidFill>
                    <a:latin typeface="Arial"/>
                    <a:ea typeface="Arial"/>
                    <a:cs typeface="Arial"/>
                    <a:sym typeface="Arial"/>
                  </a:rPr>
                  <a:t>    </a:t>
                </a:r>
                <a:endParaRPr/>
              </a:p>
            </p:txBody>
          </p:sp>
        </p:grpSp>
        <p:sp>
          <p:nvSpPr>
            <p:cNvPr id="281" name="Google Shape;281;p40"/>
            <p:cNvSpPr txBox="1"/>
            <p:nvPr/>
          </p:nvSpPr>
          <p:spPr>
            <a:xfrm>
              <a:off x="1139949" y="5141699"/>
              <a:ext cx="320423"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282" name="Google Shape;282;p40"/>
          <p:cNvSpPr txBox="1"/>
          <p:nvPr/>
        </p:nvSpPr>
        <p:spPr>
          <a:xfrm>
            <a:off x="4030431" y="1420901"/>
            <a:ext cx="312906"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900">
                <a:solidFill>
                  <a:schemeClr val="dk1"/>
                </a:solidFill>
                <a:latin typeface="Arial"/>
                <a:ea typeface="Arial"/>
                <a:cs typeface="Arial"/>
                <a:sym typeface="Arial"/>
              </a:rPr>
              <a:t>    </a:t>
            </a:r>
            <a:endParaRPr/>
          </a:p>
        </p:txBody>
      </p:sp>
      <p:sp>
        <p:nvSpPr>
          <p:cNvPr id="283" name="Google Shape;283;p40"/>
          <p:cNvSpPr/>
          <p:nvPr/>
        </p:nvSpPr>
        <p:spPr>
          <a:xfrm>
            <a:off x="4524382" y="1366278"/>
            <a:ext cx="393791" cy="49504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grpSp>
        <p:nvGrpSpPr>
          <p:cNvPr id="284" name="Google Shape;284;p40"/>
          <p:cNvGrpSpPr/>
          <p:nvPr/>
        </p:nvGrpSpPr>
        <p:grpSpPr>
          <a:xfrm>
            <a:off x="4572447" y="1445711"/>
            <a:ext cx="605886" cy="392928"/>
            <a:chOff x="409440" y="5141699"/>
            <a:chExt cx="1050932" cy="523904"/>
          </a:xfrm>
        </p:grpSpPr>
        <p:grpSp>
          <p:nvGrpSpPr>
            <p:cNvPr id="285" name="Google Shape;285;p40"/>
            <p:cNvGrpSpPr/>
            <p:nvPr/>
          </p:nvGrpSpPr>
          <p:grpSpPr>
            <a:xfrm>
              <a:off x="409440" y="5141699"/>
              <a:ext cx="506559" cy="523904"/>
              <a:chOff x="1727474" y="752386"/>
              <a:chExt cx="506559" cy="523904"/>
            </a:xfrm>
          </p:grpSpPr>
          <p:sp>
            <p:nvSpPr>
              <p:cNvPr id="286" name="Google Shape;286;p40"/>
              <p:cNvSpPr txBox="1"/>
              <p:nvPr/>
            </p:nvSpPr>
            <p:spPr>
              <a:xfrm>
                <a:off x="1780072" y="752386"/>
                <a:ext cx="320423" cy="3077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900">
                  <a:solidFill>
                    <a:schemeClr val="dk1"/>
                  </a:solidFill>
                  <a:latin typeface="Arial"/>
                  <a:ea typeface="Arial"/>
                  <a:cs typeface="Arial"/>
                  <a:sym typeface="Arial"/>
                </a:endParaRPr>
              </a:p>
            </p:txBody>
          </p:sp>
          <p:cxnSp>
            <p:nvCxnSpPr>
              <p:cNvPr id="287" name="Google Shape;287;p40"/>
              <p:cNvCxnSpPr/>
              <p:nvPr/>
            </p:nvCxnSpPr>
            <p:spPr>
              <a:xfrm>
                <a:off x="1817662" y="983218"/>
                <a:ext cx="296876" cy="0"/>
              </a:xfrm>
              <a:prstGeom prst="straightConnector1">
                <a:avLst/>
              </a:prstGeom>
              <a:noFill/>
              <a:ln w="12700" cap="flat" cmpd="sng">
                <a:solidFill>
                  <a:schemeClr val="dk1"/>
                </a:solidFill>
                <a:prstDash val="solid"/>
                <a:miter lim="800000"/>
                <a:headEnd type="none" w="sm" len="sm"/>
                <a:tailEnd type="none" w="sm" len="sm"/>
              </a:ln>
            </p:spPr>
          </p:cxnSp>
          <p:sp>
            <p:nvSpPr>
              <p:cNvPr id="288" name="Google Shape;288;p40"/>
              <p:cNvSpPr txBox="1"/>
              <p:nvPr/>
            </p:nvSpPr>
            <p:spPr>
              <a:xfrm>
                <a:off x="1727474" y="968514"/>
                <a:ext cx="506559" cy="30777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900">
                    <a:solidFill>
                      <a:schemeClr val="dk1"/>
                    </a:solidFill>
                    <a:latin typeface="Arial"/>
                    <a:ea typeface="Arial"/>
                    <a:cs typeface="Arial"/>
                    <a:sym typeface="Arial"/>
                  </a:rPr>
                  <a:t>    </a:t>
                </a:r>
                <a:endParaRPr/>
              </a:p>
            </p:txBody>
          </p:sp>
        </p:grpSp>
        <p:sp>
          <p:nvSpPr>
            <p:cNvPr id="289" name="Google Shape;289;p40"/>
            <p:cNvSpPr txBox="1"/>
            <p:nvPr/>
          </p:nvSpPr>
          <p:spPr>
            <a:xfrm>
              <a:off x="1139949" y="5141699"/>
              <a:ext cx="320423"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290" name="Google Shape;290;p40"/>
          <p:cNvSpPr/>
          <p:nvPr/>
        </p:nvSpPr>
        <p:spPr>
          <a:xfrm>
            <a:off x="5049672" y="1356891"/>
            <a:ext cx="393791" cy="49504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grpSp>
        <p:nvGrpSpPr>
          <p:cNvPr id="291" name="Google Shape;291;p40"/>
          <p:cNvGrpSpPr/>
          <p:nvPr/>
        </p:nvGrpSpPr>
        <p:grpSpPr>
          <a:xfrm>
            <a:off x="5097737" y="1436324"/>
            <a:ext cx="605886" cy="392928"/>
            <a:chOff x="409440" y="5141699"/>
            <a:chExt cx="1050932" cy="523904"/>
          </a:xfrm>
        </p:grpSpPr>
        <p:grpSp>
          <p:nvGrpSpPr>
            <p:cNvPr id="292" name="Google Shape;292;p40"/>
            <p:cNvGrpSpPr/>
            <p:nvPr/>
          </p:nvGrpSpPr>
          <p:grpSpPr>
            <a:xfrm>
              <a:off x="409440" y="5141699"/>
              <a:ext cx="506559" cy="523904"/>
              <a:chOff x="1727474" y="752386"/>
              <a:chExt cx="506559" cy="523904"/>
            </a:xfrm>
          </p:grpSpPr>
          <p:sp>
            <p:nvSpPr>
              <p:cNvPr id="293" name="Google Shape;293;p40"/>
              <p:cNvSpPr txBox="1"/>
              <p:nvPr/>
            </p:nvSpPr>
            <p:spPr>
              <a:xfrm>
                <a:off x="1780072" y="752386"/>
                <a:ext cx="320423" cy="3077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900">
                  <a:solidFill>
                    <a:schemeClr val="dk1"/>
                  </a:solidFill>
                  <a:latin typeface="Arial"/>
                  <a:ea typeface="Arial"/>
                  <a:cs typeface="Arial"/>
                  <a:sym typeface="Arial"/>
                </a:endParaRPr>
              </a:p>
            </p:txBody>
          </p:sp>
          <p:cxnSp>
            <p:nvCxnSpPr>
              <p:cNvPr id="294" name="Google Shape;294;p40"/>
              <p:cNvCxnSpPr/>
              <p:nvPr/>
            </p:nvCxnSpPr>
            <p:spPr>
              <a:xfrm>
                <a:off x="1817662" y="983218"/>
                <a:ext cx="296876" cy="0"/>
              </a:xfrm>
              <a:prstGeom prst="straightConnector1">
                <a:avLst/>
              </a:prstGeom>
              <a:noFill/>
              <a:ln w="12700" cap="flat" cmpd="sng">
                <a:solidFill>
                  <a:schemeClr val="dk1"/>
                </a:solidFill>
                <a:prstDash val="solid"/>
                <a:miter lim="800000"/>
                <a:headEnd type="none" w="sm" len="sm"/>
                <a:tailEnd type="none" w="sm" len="sm"/>
              </a:ln>
            </p:spPr>
          </p:cxnSp>
          <p:sp>
            <p:nvSpPr>
              <p:cNvPr id="295" name="Google Shape;295;p40"/>
              <p:cNvSpPr txBox="1"/>
              <p:nvPr/>
            </p:nvSpPr>
            <p:spPr>
              <a:xfrm>
                <a:off x="1727474" y="968514"/>
                <a:ext cx="506559" cy="30777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900">
                    <a:solidFill>
                      <a:schemeClr val="dk1"/>
                    </a:solidFill>
                    <a:latin typeface="Arial"/>
                    <a:ea typeface="Arial"/>
                    <a:cs typeface="Arial"/>
                    <a:sym typeface="Arial"/>
                  </a:rPr>
                  <a:t>    </a:t>
                </a:r>
                <a:endParaRPr/>
              </a:p>
            </p:txBody>
          </p:sp>
        </p:grpSp>
        <p:sp>
          <p:nvSpPr>
            <p:cNvPr id="296" name="Google Shape;296;p40"/>
            <p:cNvSpPr txBox="1"/>
            <p:nvPr/>
          </p:nvSpPr>
          <p:spPr>
            <a:xfrm>
              <a:off x="1139949" y="5141699"/>
              <a:ext cx="320423"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297" name="Google Shape;297;p40"/>
          <p:cNvSpPr txBox="1"/>
          <p:nvPr/>
        </p:nvSpPr>
        <p:spPr>
          <a:xfrm>
            <a:off x="5088212" y="1420901"/>
            <a:ext cx="312906"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900">
                <a:solidFill>
                  <a:schemeClr val="dk1"/>
                </a:solidFill>
                <a:latin typeface="Arial"/>
                <a:ea typeface="Arial"/>
                <a:cs typeface="Arial"/>
                <a:sym typeface="Arial"/>
              </a:rPr>
              <a:t>    </a:t>
            </a:r>
            <a:endParaRPr/>
          </a:p>
        </p:txBody>
      </p:sp>
      <p:sp>
        <p:nvSpPr>
          <p:cNvPr id="298" name="Google Shape;298;p40"/>
          <p:cNvSpPr/>
          <p:nvPr/>
        </p:nvSpPr>
        <p:spPr>
          <a:xfrm>
            <a:off x="5602945" y="1356891"/>
            <a:ext cx="393791" cy="49504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grpSp>
        <p:nvGrpSpPr>
          <p:cNvPr id="299" name="Google Shape;299;p40"/>
          <p:cNvGrpSpPr/>
          <p:nvPr/>
        </p:nvGrpSpPr>
        <p:grpSpPr>
          <a:xfrm>
            <a:off x="5681334" y="1436321"/>
            <a:ext cx="575562" cy="369332"/>
            <a:chOff x="462038" y="5141699"/>
            <a:chExt cx="998334" cy="492443"/>
          </a:xfrm>
        </p:grpSpPr>
        <p:grpSp>
          <p:nvGrpSpPr>
            <p:cNvPr id="300" name="Google Shape;300;p40"/>
            <p:cNvGrpSpPr/>
            <p:nvPr/>
          </p:nvGrpSpPr>
          <p:grpSpPr>
            <a:xfrm>
              <a:off x="462038" y="5141699"/>
              <a:ext cx="334466" cy="307776"/>
              <a:chOff x="1780072" y="752386"/>
              <a:chExt cx="334466" cy="307776"/>
            </a:xfrm>
          </p:grpSpPr>
          <p:sp>
            <p:nvSpPr>
              <p:cNvPr id="301" name="Google Shape;301;p40"/>
              <p:cNvSpPr txBox="1"/>
              <p:nvPr/>
            </p:nvSpPr>
            <p:spPr>
              <a:xfrm>
                <a:off x="1780072" y="752386"/>
                <a:ext cx="320423" cy="3077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900">
                  <a:solidFill>
                    <a:schemeClr val="dk1"/>
                  </a:solidFill>
                  <a:latin typeface="Arial"/>
                  <a:ea typeface="Arial"/>
                  <a:cs typeface="Arial"/>
                  <a:sym typeface="Arial"/>
                </a:endParaRPr>
              </a:p>
            </p:txBody>
          </p:sp>
          <p:cxnSp>
            <p:nvCxnSpPr>
              <p:cNvPr id="302" name="Google Shape;302;p40"/>
              <p:cNvCxnSpPr/>
              <p:nvPr/>
            </p:nvCxnSpPr>
            <p:spPr>
              <a:xfrm>
                <a:off x="1817662" y="983218"/>
                <a:ext cx="296876" cy="0"/>
              </a:xfrm>
              <a:prstGeom prst="straightConnector1">
                <a:avLst/>
              </a:prstGeom>
              <a:noFill/>
              <a:ln w="12700" cap="flat" cmpd="sng">
                <a:solidFill>
                  <a:schemeClr val="dk1"/>
                </a:solidFill>
                <a:prstDash val="solid"/>
                <a:miter lim="800000"/>
                <a:headEnd type="none" w="sm" len="sm"/>
                <a:tailEnd type="none" w="sm" len="sm"/>
              </a:ln>
            </p:spPr>
          </p:cxnSp>
        </p:grpSp>
        <p:sp>
          <p:nvSpPr>
            <p:cNvPr id="303" name="Google Shape;303;p40"/>
            <p:cNvSpPr txBox="1"/>
            <p:nvPr/>
          </p:nvSpPr>
          <p:spPr>
            <a:xfrm>
              <a:off x="1139949" y="5141699"/>
              <a:ext cx="320423"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304" name="Google Shape;304;p40"/>
          <p:cNvSpPr/>
          <p:nvPr/>
        </p:nvSpPr>
        <p:spPr>
          <a:xfrm>
            <a:off x="6135436" y="1366278"/>
            <a:ext cx="393791" cy="49504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grpSp>
        <p:nvGrpSpPr>
          <p:cNvPr id="305" name="Google Shape;305;p40"/>
          <p:cNvGrpSpPr/>
          <p:nvPr/>
        </p:nvGrpSpPr>
        <p:grpSpPr>
          <a:xfrm>
            <a:off x="6213825" y="1445708"/>
            <a:ext cx="575562" cy="369332"/>
            <a:chOff x="462038" y="5141699"/>
            <a:chExt cx="998334" cy="492443"/>
          </a:xfrm>
        </p:grpSpPr>
        <p:grpSp>
          <p:nvGrpSpPr>
            <p:cNvPr id="306" name="Google Shape;306;p40"/>
            <p:cNvGrpSpPr/>
            <p:nvPr/>
          </p:nvGrpSpPr>
          <p:grpSpPr>
            <a:xfrm>
              <a:off x="462038" y="5141699"/>
              <a:ext cx="334466" cy="307776"/>
              <a:chOff x="1780072" y="752386"/>
              <a:chExt cx="334466" cy="307776"/>
            </a:xfrm>
          </p:grpSpPr>
          <p:sp>
            <p:nvSpPr>
              <p:cNvPr id="307" name="Google Shape;307;p40"/>
              <p:cNvSpPr txBox="1"/>
              <p:nvPr/>
            </p:nvSpPr>
            <p:spPr>
              <a:xfrm>
                <a:off x="1780072" y="752386"/>
                <a:ext cx="320423" cy="3077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900">
                  <a:solidFill>
                    <a:schemeClr val="dk1"/>
                  </a:solidFill>
                  <a:latin typeface="Arial"/>
                  <a:ea typeface="Arial"/>
                  <a:cs typeface="Arial"/>
                  <a:sym typeface="Arial"/>
                </a:endParaRPr>
              </a:p>
            </p:txBody>
          </p:sp>
          <p:cxnSp>
            <p:nvCxnSpPr>
              <p:cNvPr id="308" name="Google Shape;308;p40"/>
              <p:cNvCxnSpPr/>
              <p:nvPr/>
            </p:nvCxnSpPr>
            <p:spPr>
              <a:xfrm>
                <a:off x="1817662" y="983218"/>
                <a:ext cx="296876" cy="0"/>
              </a:xfrm>
              <a:prstGeom prst="straightConnector1">
                <a:avLst/>
              </a:prstGeom>
              <a:noFill/>
              <a:ln w="12700" cap="flat" cmpd="sng">
                <a:solidFill>
                  <a:schemeClr val="dk1"/>
                </a:solidFill>
                <a:prstDash val="solid"/>
                <a:miter lim="800000"/>
                <a:headEnd type="none" w="sm" len="sm"/>
                <a:tailEnd type="none" w="sm" len="sm"/>
              </a:ln>
            </p:spPr>
          </p:cxnSp>
        </p:grpSp>
        <p:sp>
          <p:nvSpPr>
            <p:cNvPr id="309" name="Google Shape;309;p40"/>
            <p:cNvSpPr txBox="1"/>
            <p:nvPr/>
          </p:nvSpPr>
          <p:spPr>
            <a:xfrm>
              <a:off x="1139949" y="5141699"/>
              <a:ext cx="320423" cy="49244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
        <p:nvSpPr>
          <p:cNvPr id="310" name="Google Shape;310;p40"/>
          <p:cNvSpPr/>
          <p:nvPr/>
        </p:nvSpPr>
        <p:spPr>
          <a:xfrm>
            <a:off x="1781129" y="2089821"/>
            <a:ext cx="469622" cy="54429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311" name="Google Shape;311;p40"/>
          <p:cNvSpPr/>
          <p:nvPr/>
        </p:nvSpPr>
        <p:spPr>
          <a:xfrm>
            <a:off x="2324865" y="2089821"/>
            <a:ext cx="469622" cy="54429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312" name="Google Shape;312;p40"/>
          <p:cNvSpPr/>
          <p:nvPr/>
        </p:nvSpPr>
        <p:spPr>
          <a:xfrm>
            <a:off x="2874280" y="2089821"/>
            <a:ext cx="469622" cy="54429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313" name="Google Shape;313;p40"/>
          <p:cNvSpPr/>
          <p:nvPr/>
        </p:nvSpPr>
        <p:spPr>
          <a:xfrm>
            <a:off x="3417998" y="2089821"/>
            <a:ext cx="469622" cy="54429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314" name="Google Shape;314;p40"/>
          <p:cNvSpPr/>
          <p:nvPr/>
        </p:nvSpPr>
        <p:spPr>
          <a:xfrm>
            <a:off x="3951199" y="2089821"/>
            <a:ext cx="469622" cy="54429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315" name="Google Shape;315;p40"/>
          <p:cNvSpPr/>
          <p:nvPr/>
        </p:nvSpPr>
        <p:spPr>
          <a:xfrm>
            <a:off x="4475717" y="2089821"/>
            <a:ext cx="469622" cy="54429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316" name="Google Shape;316;p40"/>
          <p:cNvSpPr/>
          <p:nvPr/>
        </p:nvSpPr>
        <p:spPr>
          <a:xfrm>
            <a:off x="5020358" y="2089821"/>
            <a:ext cx="469622" cy="54429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317" name="Google Shape;317;p40"/>
          <p:cNvSpPr/>
          <p:nvPr/>
        </p:nvSpPr>
        <p:spPr>
          <a:xfrm>
            <a:off x="5573944" y="2089821"/>
            <a:ext cx="469622" cy="54429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318" name="Google Shape;318;p40"/>
          <p:cNvSpPr/>
          <p:nvPr/>
        </p:nvSpPr>
        <p:spPr>
          <a:xfrm>
            <a:off x="6127693" y="2089821"/>
            <a:ext cx="469622" cy="544293"/>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8"/>
        <p:cNvGrpSpPr/>
        <p:nvPr/>
      </p:nvGrpSpPr>
      <p:grpSpPr>
        <a:xfrm>
          <a:off x="0" y="0"/>
          <a:ext cx="0" cy="0"/>
          <a:chOff x="0" y="0"/>
          <a:chExt cx="0" cy="0"/>
        </a:xfrm>
      </p:grpSpPr>
      <p:sp>
        <p:nvSpPr>
          <p:cNvPr id="389" name="Google Shape;389;p52"/>
          <p:cNvSpPr/>
          <p:nvPr/>
        </p:nvSpPr>
        <p:spPr>
          <a:xfrm>
            <a:off x="90098" y="7084076"/>
            <a:ext cx="6705799" cy="242940"/>
          </a:xfrm>
          <a:prstGeom prst="rect">
            <a:avLst/>
          </a:prstGeom>
          <a:solidFill>
            <a:srgbClr val="00B050"/>
          </a:solidFill>
          <a:ln w="12700" cap="flat" cmpd="sng">
            <a:solidFill>
              <a:srgbClr val="00B050"/>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90" name="Google Shape;390;p52"/>
          <p:cNvSpPr/>
          <p:nvPr/>
        </p:nvSpPr>
        <p:spPr>
          <a:xfrm>
            <a:off x="72689" y="637490"/>
            <a:ext cx="6705799" cy="1753522"/>
          </a:xfrm>
          <a:prstGeom prst="rect">
            <a:avLst/>
          </a:prstGeom>
          <a:noFill/>
          <a:ln w="28575" cap="flat" cmpd="sng">
            <a:solidFill>
              <a:srgbClr val="0070C0"/>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91" name="Google Shape;391;p52"/>
          <p:cNvSpPr/>
          <p:nvPr/>
        </p:nvSpPr>
        <p:spPr>
          <a:xfrm>
            <a:off x="2954483" y="2153601"/>
            <a:ext cx="904698" cy="164872"/>
          </a:xfrm>
          <a:prstGeom prst="rect">
            <a:avLst/>
          </a:prstGeom>
          <a:noFill/>
          <a:ln>
            <a:noFill/>
          </a:ln>
        </p:spPr>
        <p:txBody>
          <a:bodyPr spcFirstLastPara="1" wrap="square" lIns="45700" tIns="45700" rIns="45700" bIns="45700" anchor="t" anchorCtr="0">
            <a:spAutoFit/>
          </a:bodyPr>
          <a:lstStyle/>
          <a:p>
            <a:pPr marL="0" marR="0" lvl="0" indent="0" algn="l" rtl="0">
              <a:spcBef>
                <a:spcPts val="0"/>
              </a:spcBef>
              <a:spcAft>
                <a:spcPts val="0"/>
              </a:spcAft>
              <a:buNone/>
            </a:pPr>
            <a:r>
              <a:rPr lang="en-GB" sz="600">
                <a:solidFill>
                  <a:schemeClr val="dk1"/>
                </a:solidFill>
                <a:latin typeface="Arial"/>
                <a:ea typeface="Arial"/>
                <a:cs typeface="Arial"/>
                <a:sym typeface="Arial"/>
              </a:rPr>
              <a:t>masterthecurriculum.co.uk</a:t>
            </a:r>
            <a:endParaRPr/>
          </a:p>
        </p:txBody>
      </p:sp>
      <p:sp>
        <p:nvSpPr>
          <p:cNvPr id="392" name="Google Shape;392;p52"/>
          <p:cNvSpPr/>
          <p:nvPr/>
        </p:nvSpPr>
        <p:spPr>
          <a:xfrm>
            <a:off x="72689" y="637493"/>
            <a:ext cx="6705799" cy="242940"/>
          </a:xfrm>
          <a:prstGeom prst="rect">
            <a:avLst/>
          </a:prstGeom>
          <a:solidFill>
            <a:srgbClr val="4472C4"/>
          </a:solidFill>
          <a:ln w="12700" cap="flat" cmpd="sng">
            <a:solidFill>
              <a:srgbClr val="32538F"/>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93" name="Google Shape;393;p52"/>
          <p:cNvSpPr/>
          <p:nvPr/>
        </p:nvSpPr>
        <p:spPr>
          <a:xfrm>
            <a:off x="92045" y="659381"/>
            <a:ext cx="216329" cy="199163"/>
          </a:xfrm>
          <a:prstGeom prst="star5">
            <a:avLst>
              <a:gd name="adj" fmla="val 19098"/>
              <a:gd name="hf" fmla="val 105146"/>
              <a:gd name="vf" fmla="val 110557"/>
            </a:avLst>
          </a:prstGeom>
          <a:solidFill>
            <a:srgbClr val="DEEBF7"/>
          </a:solidFill>
          <a:ln w="12700" cap="flat" cmpd="sng">
            <a:solidFill>
              <a:srgbClr val="32538F"/>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94" name="Google Shape;394;p52"/>
          <p:cNvSpPr/>
          <p:nvPr/>
        </p:nvSpPr>
        <p:spPr>
          <a:xfrm>
            <a:off x="72689" y="2714880"/>
            <a:ext cx="6705799" cy="1753522"/>
          </a:xfrm>
          <a:prstGeom prst="rect">
            <a:avLst/>
          </a:prstGeom>
          <a:noFill/>
          <a:ln w="28575" cap="flat" cmpd="sng">
            <a:solidFill>
              <a:srgbClr val="0070C0"/>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95" name="Google Shape;395;p52"/>
          <p:cNvSpPr/>
          <p:nvPr/>
        </p:nvSpPr>
        <p:spPr>
          <a:xfrm>
            <a:off x="2905715" y="4230991"/>
            <a:ext cx="904698" cy="164872"/>
          </a:xfrm>
          <a:prstGeom prst="rect">
            <a:avLst/>
          </a:prstGeom>
          <a:noFill/>
          <a:ln>
            <a:noFill/>
          </a:ln>
        </p:spPr>
        <p:txBody>
          <a:bodyPr spcFirstLastPara="1" wrap="square" lIns="45700" tIns="45700" rIns="45700" bIns="45700" anchor="t" anchorCtr="0">
            <a:spAutoFit/>
          </a:bodyPr>
          <a:lstStyle/>
          <a:p>
            <a:pPr marL="0" marR="0" lvl="0" indent="0" algn="l" rtl="0">
              <a:spcBef>
                <a:spcPts val="0"/>
              </a:spcBef>
              <a:spcAft>
                <a:spcPts val="0"/>
              </a:spcAft>
              <a:buNone/>
            </a:pPr>
            <a:r>
              <a:rPr lang="en-GB" sz="600">
                <a:solidFill>
                  <a:schemeClr val="dk1"/>
                </a:solidFill>
                <a:latin typeface="Arial"/>
                <a:ea typeface="Arial"/>
                <a:cs typeface="Arial"/>
                <a:sym typeface="Arial"/>
              </a:rPr>
              <a:t>masterthecurriculum.co.uk</a:t>
            </a:r>
            <a:endParaRPr/>
          </a:p>
        </p:txBody>
      </p:sp>
      <p:sp>
        <p:nvSpPr>
          <p:cNvPr id="396" name="Google Shape;396;p52"/>
          <p:cNvSpPr/>
          <p:nvPr/>
        </p:nvSpPr>
        <p:spPr>
          <a:xfrm>
            <a:off x="72689" y="2714883"/>
            <a:ext cx="6705799" cy="242940"/>
          </a:xfrm>
          <a:prstGeom prst="rect">
            <a:avLst/>
          </a:prstGeom>
          <a:solidFill>
            <a:srgbClr val="4472C4"/>
          </a:solidFill>
          <a:ln w="12700" cap="flat" cmpd="sng">
            <a:solidFill>
              <a:srgbClr val="32538F"/>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97" name="Google Shape;397;p52"/>
          <p:cNvSpPr/>
          <p:nvPr/>
        </p:nvSpPr>
        <p:spPr>
          <a:xfrm>
            <a:off x="72689" y="4718510"/>
            <a:ext cx="6705799" cy="1753522"/>
          </a:xfrm>
          <a:prstGeom prst="rect">
            <a:avLst/>
          </a:prstGeom>
          <a:noFill/>
          <a:ln w="28575" cap="flat" cmpd="sng">
            <a:solidFill>
              <a:srgbClr val="0070C0"/>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98" name="Google Shape;398;p52"/>
          <p:cNvSpPr/>
          <p:nvPr/>
        </p:nvSpPr>
        <p:spPr>
          <a:xfrm>
            <a:off x="2954483" y="6234621"/>
            <a:ext cx="904698" cy="164872"/>
          </a:xfrm>
          <a:prstGeom prst="rect">
            <a:avLst/>
          </a:prstGeom>
          <a:noFill/>
          <a:ln>
            <a:noFill/>
          </a:ln>
        </p:spPr>
        <p:txBody>
          <a:bodyPr spcFirstLastPara="1" wrap="square" lIns="45700" tIns="45700" rIns="45700" bIns="45700" anchor="t" anchorCtr="0">
            <a:spAutoFit/>
          </a:bodyPr>
          <a:lstStyle/>
          <a:p>
            <a:pPr marL="0" marR="0" lvl="0" indent="0" algn="l" rtl="0">
              <a:spcBef>
                <a:spcPts val="0"/>
              </a:spcBef>
              <a:spcAft>
                <a:spcPts val="0"/>
              </a:spcAft>
              <a:buNone/>
            </a:pPr>
            <a:r>
              <a:rPr lang="en-GB" sz="600">
                <a:solidFill>
                  <a:schemeClr val="dk1"/>
                </a:solidFill>
                <a:latin typeface="Arial"/>
                <a:ea typeface="Arial"/>
                <a:cs typeface="Arial"/>
                <a:sym typeface="Arial"/>
              </a:rPr>
              <a:t>masterthecurriculum.co.uk</a:t>
            </a:r>
            <a:endParaRPr/>
          </a:p>
        </p:txBody>
      </p:sp>
      <p:sp>
        <p:nvSpPr>
          <p:cNvPr id="399" name="Google Shape;399;p52"/>
          <p:cNvSpPr/>
          <p:nvPr/>
        </p:nvSpPr>
        <p:spPr>
          <a:xfrm>
            <a:off x="72689" y="4718513"/>
            <a:ext cx="6705799" cy="242940"/>
          </a:xfrm>
          <a:prstGeom prst="rect">
            <a:avLst/>
          </a:prstGeom>
          <a:solidFill>
            <a:srgbClr val="4472C4"/>
          </a:solidFill>
          <a:ln w="12700" cap="flat" cmpd="sng">
            <a:solidFill>
              <a:srgbClr val="32538F"/>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nvGrpSpPr>
          <p:cNvPr id="400" name="Google Shape;400;p52"/>
          <p:cNvGrpSpPr/>
          <p:nvPr/>
        </p:nvGrpSpPr>
        <p:grpSpPr>
          <a:xfrm>
            <a:off x="92046" y="2714879"/>
            <a:ext cx="432656" cy="199163"/>
            <a:chOff x="186654" y="3129158"/>
            <a:chExt cx="432656" cy="199163"/>
          </a:xfrm>
        </p:grpSpPr>
        <p:sp>
          <p:nvSpPr>
            <p:cNvPr id="401" name="Google Shape;401;p52"/>
            <p:cNvSpPr/>
            <p:nvPr/>
          </p:nvSpPr>
          <p:spPr>
            <a:xfrm>
              <a:off x="186654" y="3129158"/>
              <a:ext cx="216329" cy="199163"/>
            </a:xfrm>
            <a:prstGeom prst="star5">
              <a:avLst>
                <a:gd name="adj" fmla="val 19098"/>
                <a:gd name="hf" fmla="val 105146"/>
                <a:gd name="vf" fmla="val 110557"/>
              </a:avLst>
            </a:prstGeom>
            <a:solidFill>
              <a:srgbClr val="DEEBF7"/>
            </a:solidFill>
            <a:ln w="12700" cap="flat" cmpd="sng">
              <a:solidFill>
                <a:srgbClr val="32538F"/>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02" name="Google Shape;402;p52"/>
            <p:cNvSpPr/>
            <p:nvPr/>
          </p:nvSpPr>
          <p:spPr>
            <a:xfrm>
              <a:off x="402981" y="3129158"/>
              <a:ext cx="216329" cy="199162"/>
            </a:xfrm>
            <a:prstGeom prst="star5">
              <a:avLst>
                <a:gd name="adj" fmla="val 19098"/>
                <a:gd name="hf" fmla="val 105146"/>
                <a:gd name="vf" fmla="val 110557"/>
              </a:avLst>
            </a:prstGeom>
            <a:solidFill>
              <a:srgbClr val="DEEBF7"/>
            </a:solidFill>
            <a:ln w="12700" cap="flat" cmpd="sng">
              <a:solidFill>
                <a:srgbClr val="32538F"/>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03" name="Google Shape;403;p52"/>
          <p:cNvGrpSpPr/>
          <p:nvPr/>
        </p:nvGrpSpPr>
        <p:grpSpPr>
          <a:xfrm>
            <a:off x="90099" y="4740400"/>
            <a:ext cx="652875" cy="199165"/>
            <a:chOff x="186654" y="5706509"/>
            <a:chExt cx="652875" cy="199165"/>
          </a:xfrm>
        </p:grpSpPr>
        <p:sp>
          <p:nvSpPr>
            <p:cNvPr id="404" name="Google Shape;404;p52"/>
            <p:cNvSpPr/>
            <p:nvPr/>
          </p:nvSpPr>
          <p:spPr>
            <a:xfrm>
              <a:off x="186654" y="5706512"/>
              <a:ext cx="216329" cy="199162"/>
            </a:xfrm>
            <a:prstGeom prst="star5">
              <a:avLst>
                <a:gd name="adj" fmla="val 19098"/>
                <a:gd name="hf" fmla="val 105146"/>
                <a:gd name="vf" fmla="val 110557"/>
              </a:avLst>
            </a:prstGeom>
            <a:solidFill>
              <a:srgbClr val="DEEBF7"/>
            </a:solidFill>
            <a:ln w="12700" cap="flat" cmpd="sng">
              <a:solidFill>
                <a:srgbClr val="32538F"/>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05" name="Google Shape;405;p52"/>
            <p:cNvSpPr/>
            <p:nvPr/>
          </p:nvSpPr>
          <p:spPr>
            <a:xfrm>
              <a:off x="402981" y="5706510"/>
              <a:ext cx="216329" cy="199163"/>
            </a:xfrm>
            <a:prstGeom prst="star5">
              <a:avLst>
                <a:gd name="adj" fmla="val 19098"/>
                <a:gd name="hf" fmla="val 105146"/>
                <a:gd name="vf" fmla="val 110557"/>
              </a:avLst>
            </a:prstGeom>
            <a:solidFill>
              <a:srgbClr val="DEEBF7"/>
            </a:solidFill>
            <a:ln w="12700" cap="flat" cmpd="sng">
              <a:solidFill>
                <a:srgbClr val="32538F"/>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406" name="Google Shape;406;p52"/>
            <p:cNvSpPr/>
            <p:nvPr/>
          </p:nvSpPr>
          <p:spPr>
            <a:xfrm>
              <a:off x="623201" y="5706509"/>
              <a:ext cx="216328" cy="199162"/>
            </a:xfrm>
            <a:prstGeom prst="star5">
              <a:avLst>
                <a:gd name="adj" fmla="val 19098"/>
                <a:gd name="hf" fmla="val 105146"/>
                <a:gd name="vf" fmla="val 110557"/>
              </a:avLst>
            </a:prstGeom>
            <a:solidFill>
              <a:srgbClr val="DEEBF7"/>
            </a:solidFill>
            <a:ln w="12700" cap="flat" cmpd="sng">
              <a:solidFill>
                <a:srgbClr val="32538F"/>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grpSp>
      <p:sp>
        <p:nvSpPr>
          <p:cNvPr id="407" name="Google Shape;407;p52"/>
          <p:cNvSpPr/>
          <p:nvPr/>
        </p:nvSpPr>
        <p:spPr>
          <a:xfrm>
            <a:off x="90099" y="7087900"/>
            <a:ext cx="6705799" cy="1753522"/>
          </a:xfrm>
          <a:prstGeom prst="rect">
            <a:avLst/>
          </a:prstGeom>
          <a:noFill/>
          <a:ln w="28575" cap="flat" cmpd="sng">
            <a:solidFill>
              <a:srgbClr val="00B050"/>
            </a:solidFill>
            <a:prstDash val="solid"/>
            <a:miter lim="8000"/>
            <a:headEnd type="none" w="sm" len="sm"/>
            <a:tailEnd type="none" w="sm" len="sm"/>
          </a:ln>
        </p:spPr>
        <p:txBody>
          <a:bodyPr spcFirstLastPara="1" wrap="square" lIns="0" tIns="0" rIns="0" bIns="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1"/>
          <p:cNvSpPr txBox="1"/>
          <p:nvPr/>
        </p:nvSpPr>
        <p:spPr>
          <a:xfrm>
            <a:off x="201452" y="457971"/>
            <a:ext cx="6405312"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100" dirty="0">
                <a:solidFill>
                  <a:schemeClr val="dk1"/>
                </a:solidFill>
                <a:latin typeface="Master The Curriculum" pitchFamily="2" charset="0"/>
                <a:sym typeface="Arial"/>
              </a:rPr>
              <a:t>Plenary Video – Year 4: Count in multiples of 6 and 7</a:t>
            </a:r>
            <a:endParaRPr dirty="0">
              <a:latin typeface="Master The Curriculum" pitchFamily="2" charset="0"/>
            </a:endParaRPr>
          </a:p>
        </p:txBody>
      </p:sp>
      <p:graphicFrame>
        <p:nvGraphicFramePr>
          <p:cNvPr id="483" name="Google Shape;483;p1"/>
          <p:cNvGraphicFramePr/>
          <p:nvPr>
            <p:extLst>
              <p:ext uri="{D42A27DB-BD31-4B8C-83A1-F6EECF244321}">
                <p14:modId xmlns:p14="http://schemas.microsoft.com/office/powerpoint/2010/main" val="1397067017"/>
              </p:ext>
            </p:extLst>
          </p:nvPr>
        </p:nvGraphicFramePr>
        <p:xfrm>
          <a:off x="325929" y="717073"/>
          <a:ext cx="6281900" cy="8006233"/>
        </p:xfrm>
        <a:graphic>
          <a:graphicData uri="http://schemas.openxmlformats.org/drawingml/2006/table">
            <a:tbl>
              <a:tblPr firstRow="1" bandRow="1">
                <a:noFill/>
                <a:tableStyleId>{C3EC4E6E-98F0-4D49-86C7-00E95AD2977E}</a:tableStyleId>
              </a:tblPr>
              <a:tblGrid>
                <a:gridCol w="1488803">
                  <a:extLst>
                    <a:ext uri="{9D8B030D-6E8A-4147-A177-3AD203B41FA5}">
                      <a16:colId xmlns:a16="http://schemas.microsoft.com/office/drawing/2014/main" val="20000"/>
                    </a:ext>
                  </a:extLst>
                </a:gridCol>
                <a:gridCol w="2428147">
                  <a:extLst>
                    <a:ext uri="{9D8B030D-6E8A-4147-A177-3AD203B41FA5}">
                      <a16:colId xmlns:a16="http://schemas.microsoft.com/office/drawing/2014/main" val="20001"/>
                    </a:ext>
                  </a:extLst>
                </a:gridCol>
                <a:gridCol w="2364950">
                  <a:extLst>
                    <a:ext uri="{9D8B030D-6E8A-4147-A177-3AD203B41FA5}">
                      <a16:colId xmlns:a16="http://schemas.microsoft.com/office/drawing/2014/main" val="20002"/>
                    </a:ext>
                  </a:extLst>
                </a:gridCol>
              </a:tblGrid>
              <a:tr h="650850">
                <a:tc gridSpan="3">
                  <a:txBody>
                    <a:bodyPr/>
                    <a:lstStyle/>
                    <a:p>
                      <a:pPr marL="0" marR="0" lvl="0" indent="0" algn="l" rtl="0">
                        <a:spcBef>
                          <a:spcPts val="0"/>
                        </a:spcBef>
                        <a:spcAft>
                          <a:spcPts val="0"/>
                        </a:spcAft>
                        <a:buNone/>
                      </a:pPr>
                      <a:r>
                        <a:rPr lang="en-GB" sz="1100" u="none" strike="noStrike" cap="none">
                          <a:latin typeface="Master The Curriculum" pitchFamily="2" charset="0"/>
                          <a:ea typeface="Arial"/>
                          <a:cs typeface="Arial"/>
                          <a:sym typeface="Arial"/>
                        </a:rPr>
                        <a:t>Introduction</a:t>
                      </a:r>
                      <a:endParaRPr>
                        <a:latin typeface="Master The Curriculum" pitchFamily="2" charset="0"/>
                      </a:endParaRPr>
                    </a:p>
                    <a:p>
                      <a:pPr marL="0" marR="0" lvl="0" indent="0" algn="l" rtl="0">
                        <a:spcBef>
                          <a:spcPts val="0"/>
                        </a:spcBef>
                        <a:spcAft>
                          <a:spcPts val="0"/>
                        </a:spcAft>
                        <a:buNone/>
                      </a:pPr>
                      <a:r>
                        <a:rPr lang="en-GB" sz="1100">
                          <a:latin typeface="Master The Curriculum" pitchFamily="2" charset="0"/>
                          <a:ea typeface="Arial"/>
                          <a:cs typeface="Arial"/>
                          <a:sym typeface="Arial"/>
                        </a:rPr>
                        <a:t>These videos are designed to be interactive. Children will need a whiteboard and pen, or a piece of paper and a pencil to write down numbers. You will be told when to pause the video in order for children to work out the answers and also to discuss questions asked. You can also take it at your own pace and pause when necessary. </a:t>
                      </a:r>
                      <a:endParaRPr>
                        <a:latin typeface="Master The Curriculum" pitchFamily="2" charset="0"/>
                      </a:endParaRPr>
                    </a:p>
                  </a:txBody>
                  <a:tcPr marL="91450" marR="91450" marT="45725" marB="4572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50850">
                <a:tc gridSpan="3">
                  <a:txBody>
                    <a:bodyPr/>
                    <a:lstStyle/>
                    <a:p>
                      <a:pPr marL="0" marR="0" lvl="0" indent="0" algn="l" rtl="0">
                        <a:spcBef>
                          <a:spcPts val="0"/>
                        </a:spcBef>
                        <a:spcAft>
                          <a:spcPts val="0"/>
                        </a:spcAft>
                        <a:buNone/>
                      </a:pPr>
                      <a:r>
                        <a:rPr lang="en-GB" sz="1100" dirty="0">
                          <a:latin typeface="Master The Curriculum" pitchFamily="2" charset="0"/>
                          <a:ea typeface="Arial"/>
                          <a:cs typeface="Arial"/>
                          <a:sym typeface="Arial"/>
                        </a:rPr>
                        <a:t>This video covers the Year 4 Objective: </a:t>
                      </a:r>
                      <a:endParaRPr dirty="0">
                        <a:latin typeface="Master The Curriculum" pitchFamily="2" charset="0"/>
                      </a:endParaRPr>
                    </a:p>
                    <a:p>
                      <a:pPr marL="0" marR="0" lvl="0" indent="0" algn="l" rtl="0">
                        <a:spcBef>
                          <a:spcPts val="0"/>
                        </a:spcBef>
                        <a:spcAft>
                          <a:spcPts val="0"/>
                        </a:spcAft>
                        <a:buNone/>
                      </a:pPr>
                      <a:r>
                        <a:rPr lang="en-GB" sz="1100" dirty="0">
                          <a:solidFill>
                            <a:schemeClr val="accent1"/>
                          </a:solidFill>
                          <a:latin typeface="Master The Curriculum" pitchFamily="2" charset="0"/>
                          <a:ea typeface="Arial"/>
                          <a:cs typeface="Arial"/>
                          <a:sym typeface="Arial"/>
                        </a:rPr>
                        <a:t>Count in multiples of 6 and 7</a:t>
                      </a:r>
                      <a:endParaRPr dirty="0">
                        <a:latin typeface="Master The Curriculum" pitchFamily="2" charset="0"/>
                      </a:endParaRPr>
                    </a:p>
                    <a:p>
                      <a:pPr marL="0" marR="0" lvl="0" indent="0" algn="l" rtl="0">
                        <a:spcBef>
                          <a:spcPts val="0"/>
                        </a:spcBef>
                        <a:spcAft>
                          <a:spcPts val="0"/>
                        </a:spcAft>
                        <a:buNone/>
                      </a:pPr>
                      <a:r>
                        <a:rPr lang="en-GB" sz="1100" dirty="0">
                          <a:latin typeface="Master The Curriculum" pitchFamily="2" charset="0"/>
                          <a:ea typeface="Arial"/>
                          <a:cs typeface="Arial"/>
                          <a:sym typeface="Arial"/>
                        </a:rPr>
                        <a:t>Explain to the children that they are going to watch a video that will help them practise counting in 6s and 7s. There may be some children who are not confident in counting in 6s and 7s yet, these children could have a 100 square grid where they have coloured in the multiples of 6 and 7.</a:t>
                      </a:r>
                      <a:endParaRPr dirty="0">
                        <a:latin typeface="Master The Curriculum" pitchFamily="2" charset="0"/>
                      </a:endParaRPr>
                    </a:p>
                  </a:txBody>
                  <a:tcPr marL="91450" marR="91450" marT="45725" marB="4572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330800">
                <a:tc>
                  <a:txBody>
                    <a:bodyPr/>
                    <a:lstStyle/>
                    <a:p>
                      <a:pPr marL="0" marR="0" lvl="0" indent="0" algn="l" rtl="0">
                        <a:spcBef>
                          <a:spcPts val="0"/>
                        </a:spcBef>
                        <a:spcAft>
                          <a:spcPts val="0"/>
                        </a:spcAft>
                        <a:buNone/>
                      </a:pPr>
                      <a:endParaRPr sz="1400">
                        <a:latin typeface="Master The Curriculum" pitchFamily="2" charset="0"/>
                        <a:ea typeface="Arial"/>
                        <a:cs typeface="Arial"/>
                        <a:sym typeface="Arial"/>
                      </a:endParaRPr>
                    </a:p>
                  </a:txBody>
                  <a:tcPr marL="91450" marR="91450" marT="45725" marB="45725">
                    <a:solidFill>
                      <a:srgbClr val="DDEAF6"/>
                    </a:solidFill>
                  </a:tcPr>
                </a:tc>
                <a:tc>
                  <a:txBody>
                    <a:bodyPr/>
                    <a:lstStyle/>
                    <a:p>
                      <a:pPr marL="0" marR="0" lvl="0" indent="0" algn="l" rtl="0">
                        <a:spcBef>
                          <a:spcPts val="0"/>
                        </a:spcBef>
                        <a:spcAft>
                          <a:spcPts val="0"/>
                        </a:spcAft>
                        <a:buNone/>
                      </a:pPr>
                      <a:endParaRPr sz="1100">
                        <a:latin typeface="Master The Curriculum" pitchFamily="2" charset="0"/>
                        <a:ea typeface="Arial"/>
                        <a:cs typeface="Arial"/>
                        <a:sym typeface="Arial"/>
                      </a:endParaRPr>
                    </a:p>
                  </a:txBody>
                  <a:tcPr marL="91450" marR="91450" marT="45725" marB="45725">
                    <a:solidFill>
                      <a:srgbClr val="DDEAF6"/>
                    </a:solidFill>
                  </a:tcPr>
                </a:tc>
                <a:tc>
                  <a:txBody>
                    <a:bodyPr/>
                    <a:lstStyle/>
                    <a:p>
                      <a:pPr marL="0" marR="0" lvl="0" indent="0" algn="l" rtl="0">
                        <a:spcBef>
                          <a:spcPts val="0"/>
                        </a:spcBef>
                        <a:spcAft>
                          <a:spcPts val="0"/>
                        </a:spcAft>
                        <a:buNone/>
                      </a:pPr>
                      <a:r>
                        <a:rPr lang="en-GB" sz="1100">
                          <a:latin typeface="Master The Curriculum" pitchFamily="2" charset="0"/>
                          <a:ea typeface="Arial"/>
                          <a:cs typeface="Arial"/>
                          <a:sym typeface="Arial"/>
                        </a:rPr>
                        <a:t>Children’s activity</a:t>
                      </a:r>
                      <a:endParaRPr>
                        <a:latin typeface="Master The Curriculum" pitchFamily="2" charset="0"/>
                      </a:endParaRPr>
                    </a:p>
                  </a:txBody>
                  <a:tcPr marL="91450" marR="91450" marT="45725" marB="45725">
                    <a:solidFill>
                      <a:srgbClr val="DDEAF6"/>
                    </a:solidFill>
                  </a:tcPr>
                </a:tc>
                <a:extLst>
                  <a:ext uri="{0D108BD9-81ED-4DB2-BD59-A6C34878D82A}">
                    <a16:rowId xmlns:a16="http://schemas.microsoft.com/office/drawing/2014/main" val="10002"/>
                  </a:ext>
                </a:extLst>
              </a:tr>
              <a:tr h="1167300">
                <a:tc>
                  <a:txBody>
                    <a:bodyPr/>
                    <a:lstStyle/>
                    <a:p>
                      <a:pPr marL="0" marR="0" lvl="0" indent="0" algn="l" rtl="0">
                        <a:spcBef>
                          <a:spcPts val="0"/>
                        </a:spcBef>
                        <a:spcAft>
                          <a:spcPts val="0"/>
                        </a:spcAft>
                        <a:buNone/>
                      </a:pPr>
                      <a:r>
                        <a:rPr lang="en-GB" sz="1050">
                          <a:latin typeface="Master The Curriculum" pitchFamily="2" charset="0"/>
                          <a:ea typeface="Arial"/>
                          <a:cs typeface="Arial"/>
                          <a:sym typeface="Arial"/>
                        </a:rPr>
                        <a:t>Start</a:t>
                      </a:r>
                      <a:endParaRPr>
                        <a:latin typeface="Master The Curriculum" pitchFamily="2" charset="0"/>
                      </a:endParaRPr>
                    </a:p>
                  </a:txBody>
                  <a:tcPr marL="91450" marR="91450" marT="45725" marB="45725"/>
                </a:tc>
                <a:tc>
                  <a:txBody>
                    <a:bodyPr/>
                    <a:lstStyle/>
                    <a:p>
                      <a:pPr marL="0" marR="0" lvl="0" indent="0" algn="l" rtl="0">
                        <a:spcBef>
                          <a:spcPts val="0"/>
                        </a:spcBef>
                        <a:spcAft>
                          <a:spcPts val="0"/>
                        </a:spcAft>
                        <a:buNone/>
                      </a:pPr>
                      <a:r>
                        <a:rPr lang="en-GB" sz="1100" dirty="0">
                          <a:latin typeface="Master The Curriculum" pitchFamily="2" charset="0"/>
                          <a:ea typeface="Arial"/>
                          <a:cs typeface="Arial"/>
                          <a:sym typeface="Arial"/>
                        </a:rPr>
                        <a:t>Play video for children. </a:t>
                      </a:r>
                      <a:endParaRPr sz="1100" dirty="0">
                        <a:latin typeface="Master The Curriculum" pitchFamily="2" charset="0"/>
                      </a:endParaRPr>
                    </a:p>
                  </a:txBody>
                  <a:tcPr marL="91450" marR="91450" marT="45725" marB="45725"/>
                </a:tc>
                <a:tc>
                  <a:txBody>
                    <a:bodyPr/>
                    <a:lstStyle/>
                    <a:p>
                      <a:pPr marL="0" marR="0" lvl="0" indent="0" algn="l" rtl="0">
                        <a:spcBef>
                          <a:spcPts val="0"/>
                        </a:spcBef>
                        <a:spcAft>
                          <a:spcPts val="0"/>
                        </a:spcAft>
                        <a:buNone/>
                      </a:pPr>
                      <a:endParaRPr sz="1100">
                        <a:latin typeface="Master The Curriculum" pitchFamily="2" charset="0"/>
                        <a:ea typeface="Arial"/>
                        <a:cs typeface="Arial"/>
                        <a:sym typeface="Arial"/>
                      </a:endParaRPr>
                    </a:p>
                  </a:txBody>
                  <a:tcPr marL="91450" marR="91450" marT="45725" marB="45725"/>
                </a:tc>
                <a:extLst>
                  <a:ext uri="{0D108BD9-81ED-4DB2-BD59-A6C34878D82A}">
                    <a16:rowId xmlns:a16="http://schemas.microsoft.com/office/drawing/2014/main" val="10003"/>
                  </a:ext>
                </a:extLst>
              </a:tr>
              <a:tr h="1064271">
                <a:tc>
                  <a:txBody>
                    <a:bodyPr/>
                    <a:lstStyle/>
                    <a:p>
                      <a:pPr marL="0" marR="0" lvl="0" indent="0" algn="l" rtl="0">
                        <a:spcBef>
                          <a:spcPts val="0"/>
                        </a:spcBef>
                        <a:spcAft>
                          <a:spcPts val="0"/>
                        </a:spcAft>
                        <a:buNone/>
                      </a:pPr>
                      <a:r>
                        <a:rPr lang="en-GB" sz="1050" dirty="0">
                          <a:latin typeface="Master The Curriculum" pitchFamily="2" charset="0"/>
                          <a:ea typeface="Arial"/>
                          <a:cs typeface="Arial"/>
                          <a:sym typeface="Arial"/>
                        </a:rPr>
                        <a:t>30 seconds</a:t>
                      </a:r>
                      <a:endParaRPr dirty="0">
                        <a:latin typeface="Master The Curriculum" pitchFamily="2" charset="0"/>
                      </a:endParaRPr>
                    </a:p>
                  </a:txBody>
                  <a:tcPr marL="91450" marR="91450" marT="45725" marB="45725"/>
                </a:tc>
                <a:tc>
                  <a:txBody>
                    <a:bodyPr/>
                    <a:lstStyle/>
                    <a:p>
                      <a:pPr marL="0" marR="0" lvl="0" indent="0" algn="l" rtl="0">
                        <a:spcBef>
                          <a:spcPts val="0"/>
                        </a:spcBef>
                        <a:spcAft>
                          <a:spcPts val="0"/>
                        </a:spcAft>
                        <a:buNone/>
                      </a:pPr>
                      <a:r>
                        <a:rPr lang="en-GB" sz="1100" dirty="0">
                          <a:latin typeface="Master The Curriculum" pitchFamily="2" charset="0"/>
                          <a:cs typeface="Arial"/>
                          <a:sym typeface="Arial"/>
                        </a:rPr>
                        <a:t>The video can be paused here if you choose. </a:t>
                      </a:r>
                    </a:p>
                    <a:p>
                      <a:pPr marL="0" marR="0" lvl="0" indent="0" algn="l" rtl="0">
                        <a:spcBef>
                          <a:spcPts val="0"/>
                        </a:spcBef>
                        <a:spcAft>
                          <a:spcPts val="0"/>
                        </a:spcAft>
                        <a:buNone/>
                      </a:pPr>
                      <a:r>
                        <a:rPr lang="en-GB" sz="1100" dirty="0">
                          <a:latin typeface="Master The Curriculum" pitchFamily="2" charset="0"/>
                          <a:cs typeface="Arial"/>
                          <a:sym typeface="Arial"/>
                        </a:rPr>
                        <a:t>Can you count and check that the frogs are in the right position?</a:t>
                      </a:r>
                    </a:p>
                    <a:p>
                      <a:pPr marL="0" marR="0" lvl="0" indent="0" algn="l" rtl="0">
                        <a:spcBef>
                          <a:spcPts val="0"/>
                        </a:spcBef>
                        <a:spcAft>
                          <a:spcPts val="0"/>
                        </a:spcAft>
                        <a:buNone/>
                      </a:pPr>
                      <a:endParaRPr lang="en-GB" sz="1100" dirty="0">
                        <a:latin typeface="Master The Curriculum" pitchFamily="2" charset="0"/>
                        <a:cs typeface="Arial"/>
                        <a:sym typeface="Arial"/>
                      </a:endParaRPr>
                    </a:p>
                    <a:p>
                      <a:pPr marL="0" marR="0" lvl="0" indent="0" algn="l" rtl="0">
                        <a:spcBef>
                          <a:spcPts val="0"/>
                        </a:spcBef>
                        <a:spcAft>
                          <a:spcPts val="0"/>
                        </a:spcAft>
                        <a:buNone/>
                      </a:pPr>
                      <a:r>
                        <a:rPr lang="en-GB" sz="1100" dirty="0">
                          <a:latin typeface="Master The Curriculum" pitchFamily="2" charset="0"/>
                          <a:cs typeface="Arial"/>
                          <a:sym typeface="Arial"/>
                        </a:rPr>
                        <a:t>Tell the children they can write 6 on their whiteboard and 7 on the bottom half. This is where they will be counting in multiples of 6s and 7s and writing them down.</a:t>
                      </a:r>
                    </a:p>
                    <a:p>
                      <a:pPr marL="0" marR="0" lvl="0" indent="0" algn="l" rtl="0">
                        <a:spcBef>
                          <a:spcPts val="0"/>
                        </a:spcBef>
                        <a:spcAft>
                          <a:spcPts val="0"/>
                        </a:spcAft>
                        <a:buNone/>
                      </a:pPr>
                      <a:endParaRPr lang="en-GB" sz="1100" dirty="0">
                        <a:latin typeface="Master The Curriculum" pitchFamily="2" charset="0"/>
                        <a:cs typeface="Arial"/>
                        <a:sym typeface="Arial"/>
                      </a:endParaRPr>
                    </a:p>
                  </a:txBody>
                  <a:tcPr marL="91450" marR="91450" marT="45725" marB="45725"/>
                </a:tc>
                <a:tc>
                  <a:txBody>
                    <a:bodyPr/>
                    <a:lstStyle/>
                    <a:p>
                      <a:pPr marL="0" marR="0" lvl="0" indent="0" algn="l" rtl="0">
                        <a:spcBef>
                          <a:spcPts val="0"/>
                        </a:spcBef>
                        <a:spcAft>
                          <a:spcPts val="0"/>
                        </a:spcAft>
                        <a:buNone/>
                      </a:pPr>
                      <a:r>
                        <a:rPr lang="en-GB" sz="1100" dirty="0">
                          <a:latin typeface="Master The Curriculum" pitchFamily="2" charset="0"/>
                        </a:rPr>
                        <a:t>Children can write the number 6 at the top of their whiteboard and the number 7 on the bottom half of their whiteboard.</a:t>
                      </a:r>
                      <a:endParaRPr sz="1100" dirty="0">
                        <a:latin typeface="Master The Curriculum" pitchFamily="2" charset="0"/>
                      </a:endParaRPr>
                    </a:p>
                  </a:txBody>
                  <a:tcPr marL="91450" marR="91450" marT="45725" marB="45725"/>
                </a:tc>
                <a:extLst>
                  <a:ext uri="{0D108BD9-81ED-4DB2-BD59-A6C34878D82A}">
                    <a16:rowId xmlns:a16="http://schemas.microsoft.com/office/drawing/2014/main" val="10004"/>
                  </a:ext>
                </a:extLst>
              </a:tr>
              <a:tr h="1501950">
                <a:tc>
                  <a:txBody>
                    <a:bodyPr/>
                    <a:lstStyle/>
                    <a:p>
                      <a:pPr marL="0" marR="0" lvl="0" indent="0" algn="l" rtl="0">
                        <a:spcBef>
                          <a:spcPts val="0"/>
                        </a:spcBef>
                        <a:spcAft>
                          <a:spcPts val="0"/>
                        </a:spcAft>
                        <a:buNone/>
                      </a:pPr>
                      <a:r>
                        <a:rPr lang="en-GB" sz="1100" dirty="0">
                          <a:latin typeface="Master The Curriculum" pitchFamily="2" charset="0"/>
                          <a:ea typeface="Arial"/>
                          <a:cs typeface="Arial"/>
                          <a:sym typeface="Arial"/>
                        </a:rPr>
                        <a:t>34 seconds</a:t>
                      </a:r>
                      <a:endParaRPr dirty="0">
                        <a:latin typeface="Master The Curriculum" pitchFamily="2" charset="0"/>
                      </a:endParaRPr>
                    </a:p>
                  </a:txBody>
                  <a:tcPr marL="91450" marR="91450" marT="45725" marB="45725"/>
                </a:tc>
                <a:tc>
                  <a:txBody>
                    <a:bodyPr/>
                    <a:lstStyle/>
                    <a:p>
                      <a:pPr marL="0" marR="0" lvl="0" indent="0" algn="l" rtl="0">
                        <a:spcBef>
                          <a:spcPts val="0"/>
                        </a:spcBef>
                        <a:spcAft>
                          <a:spcPts val="0"/>
                        </a:spcAft>
                        <a:buNone/>
                      </a:pPr>
                      <a:r>
                        <a:rPr lang="en-GB" sz="1100" dirty="0">
                          <a:solidFill>
                            <a:srgbClr val="0070C0"/>
                          </a:solidFill>
                          <a:latin typeface="Master The Curriculum" pitchFamily="2" charset="0"/>
                          <a:ea typeface="Arial"/>
                          <a:cs typeface="Arial"/>
                          <a:sym typeface="Arial"/>
                        </a:rPr>
                        <a:t>Malachi’s frog will start to jump on every 6</a:t>
                      </a:r>
                      <a:r>
                        <a:rPr lang="en-GB" sz="1100" baseline="30000" dirty="0">
                          <a:solidFill>
                            <a:srgbClr val="0070C0"/>
                          </a:solidFill>
                          <a:latin typeface="Master The Curriculum" pitchFamily="2" charset="0"/>
                          <a:ea typeface="Arial"/>
                          <a:cs typeface="Arial"/>
                          <a:sym typeface="Arial"/>
                        </a:rPr>
                        <a:t>th</a:t>
                      </a:r>
                      <a:r>
                        <a:rPr lang="en-GB" sz="1100" dirty="0">
                          <a:solidFill>
                            <a:srgbClr val="0070C0"/>
                          </a:solidFill>
                          <a:latin typeface="Master The Curriculum" pitchFamily="2" charset="0"/>
                          <a:ea typeface="Arial"/>
                          <a:cs typeface="Arial"/>
                          <a:sym typeface="Arial"/>
                        </a:rPr>
                        <a:t> rock and will give the children a chance to say or write their number down on a whiteboard.</a:t>
                      </a:r>
                      <a:endParaRPr sz="1100" dirty="0">
                        <a:latin typeface="Master The Curriculum" pitchFamily="2" charset="0"/>
                      </a:endParaRPr>
                    </a:p>
                    <a:p>
                      <a:pPr marL="0" marR="0" lvl="0" indent="0" algn="l" rtl="0">
                        <a:spcBef>
                          <a:spcPts val="0"/>
                        </a:spcBef>
                        <a:spcAft>
                          <a:spcPts val="0"/>
                        </a:spcAft>
                        <a:buNone/>
                      </a:pPr>
                      <a:endParaRPr sz="1100" dirty="0">
                        <a:solidFill>
                          <a:srgbClr val="0070C0"/>
                        </a:solidFill>
                        <a:latin typeface="Master The Curriculum" pitchFamily="2" charset="0"/>
                        <a:ea typeface="Arial"/>
                        <a:cs typeface="Arial"/>
                        <a:sym typeface="Arial"/>
                      </a:endParaRPr>
                    </a:p>
                    <a:p>
                      <a:pPr marL="0" marR="0" lvl="0" indent="0" algn="l" rtl="0">
                        <a:spcBef>
                          <a:spcPts val="0"/>
                        </a:spcBef>
                        <a:spcAft>
                          <a:spcPts val="0"/>
                        </a:spcAft>
                        <a:buNone/>
                      </a:pPr>
                      <a:endParaRPr sz="1100" dirty="0">
                        <a:solidFill>
                          <a:srgbClr val="0070C0"/>
                        </a:solidFill>
                        <a:latin typeface="Master The Curriculum" pitchFamily="2" charset="0"/>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en-GB" sz="1100" dirty="0">
                          <a:latin typeface="Master The Curriculum" pitchFamily="2" charset="0"/>
                          <a:ea typeface="Arial"/>
                          <a:cs typeface="Arial"/>
                          <a:sym typeface="Arial"/>
                        </a:rPr>
                        <a:t>Children are to say or write the next number that they think will come up.</a:t>
                      </a:r>
                      <a:endParaRPr sz="1100" dirty="0">
                        <a:latin typeface="Master The Curriculum" pitchFamily="2" charset="0"/>
                      </a:endParaRPr>
                    </a:p>
                  </a:txBody>
                  <a:tcPr marL="91450" marR="91450" marT="45725" marB="45725"/>
                </a:tc>
                <a:extLst>
                  <a:ext uri="{0D108BD9-81ED-4DB2-BD59-A6C34878D82A}">
                    <a16:rowId xmlns:a16="http://schemas.microsoft.com/office/drawing/2014/main" val="10005"/>
                  </a:ext>
                </a:extLst>
              </a:tr>
              <a:tr h="1211393">
                <a:tc>
                  <a:txBody>
                    <a:bodyPr/>
                    <a:lstStyle/>
                    <a:p>
                      <a:pPr marL="0" marR="0" lvl="0" indent="0" algn="l" rtl="0">
                        <a:spcBef>
                          <a:spcPts val="0"/>
                        </a:spcBef>
                        <a:spcAft>
                          <a:spcPts val="0"/>
                        </a:spcAft>
                        <a:buNone/>
                      </a:pPr>
                      <a:r>
                        <a:rPr lang="en-GB" sz="1100" dirty="0">
                          <a:latin typeface="Master The Curriculum" pitchFamily="2" charset="0"/>
                          <a:ea typeface="Arial"/>
                          <a:cs typeface="Arial"/>
                          <a:sym typeface="Arial"/>
                        </a:rPr>
                        <a:t>1 minute and 1 second</a:t>
                      </a:r>
                      <a:endParaRPr dirty="0">
                        <a:latin typeface="Master The Curriculum" pitchFamily="2" charset="0"/>
                      </a:endParaRPr>
                    </a:p>
                  </a:txBody>
                  <a:tcPr marL="91450" marR="91450" marT="45725" marB="45725"/>
                </a:tc>
                <a:tc>
                  <a:txBody>
                    <a:bodyPr/>
                    <a:lstStyle/>
                    <a:p>
                      <a:pPr marL="0" marR="0" lvl="0" indent="0" algn="l" rtl="0">
                        <a:spcBef>
                          <a:spcPts val="0"/>
                        </a:spcBef>
                        <a:spcAft>
                          <a:spcPts val="0"/>
                        </a:spcAft>
                        <a:buNone/>
                      </a:pPr>
                      <a:r>
                        <a:rPr lang="en-GB" sz="1100" dirty="0">
                          <a:solidFill>
                            <a:schemeClr val="accent1"/>
                          </a:solidFill>
                          <a:latin typeface="Master The Curriculum" pitchFamily="2" charset="0"/>
                          <a:ea typeface="Arial"/>
                          <a:cs typeface="Arial"/>
                          <a:sym typeface="Arial"/>
                        </a:rPr>
                        <a:t>Rosie’s frog will now jump and the children will count in 7s.</a:t>
                      </a:r>
                      <a:endParaRPr sz="1100" dirty="0">
                        <a:solidFill>
                          <a:schemeClr val="accent1"/>
                        </a:solidFill>
                        <a:latin typeface="Master The Curriculum" pitchFamily="2" charset="0"/>
                        <a:ea typeface="Arial"/>
                        <a:cs typeface="Arial"/>
                        <a:sym typeface="Arial"/>
                      </a:endParaRP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100" dirty="0">
                          <a:latin typeface="Master The Curriculum" pitchFamily="2" charset="0"/>
                          <a:ea typeface="Arial"/>
                          <a:cs typeface="Arial"/>
                          <a:sym typeface="Arial"/>
                        </a:rPr>
                        <a:t>Children are to say or write the next number that they think will come up.</a:t>
                      </a:r>
                      <a:endParaRPr lang="en-GB" sz="1100" dirty="0">
                        <a:latin typeface="Master The Curriculum" pitchFamily="2" charset="0"/>
                      </a:endParaRPr>
                    </a:p>
                    <a:p>
                      <a:pPr marL="0" marR="0" lvl="0" indent="0" algn="l" rtl="0">
                        <a:spcBef>
                          <a:spcPts val="0"/>
                        </a:spcBef>
                        <a:spcAft>
                          <a:spcPts val="0"/>
                        </a:spcAft>
                        <a:buNone/>
                      </a:pPr>
                      <a:endParaRPr sz="1100" dirty="0">
                        <a:latin typeface="Master The Curriculum" pitchFamily="2" charset="0"/>
                      </a:endParaRPr>
                    </a:p>
                  </a:txBody>
                  <a:tcPr marL="91450" marR="91450" marT="45725" marB="45725"/>
                </a:tc>
                <a:extLst>
                  <a:ext uri="{0D108BD9-81ED-4DB2-BD59-A6C34878D82A}">
                    <a16:rowId xmlns:a16="http://schemas.microsoft.com/office/drawing/2014/main" val="10006"/>
                  </a:ext>
                </a:extLst>
              </a:tr>
            </a:tbl>
          </a:graphicData>
        </a:graphic>
      </p:graphicFrame>
      <p:pic>
        <p:nvPicPr>
          <p:cNvPr id="484" name="Google Shape;484;p1"/>
          <p:cNvPicPr preferRelativeResize="0"/>
          <p:nvPr/>
        </p:nvPicPr>
        <p:blipFill rotWithShape="1">
          <a:blip r:embed="rId3">
            <a:alphaModFix/>
          </a:blip>
          <a:srcRect/>
          <a:stretch/>
        </p:blipFill>
        <p:spPr>
          <a:xfrm>
            <a:off x="5276280" y="5341873"/>
            <a:ext cx="1330484" cy="588670"/>
          </a:xfrm>
          <a:prstGeom prst="rect">
            <a:avLst/>
          </a:prstGeom>
          <a:noFill/>
          <a:ln>
            <a:noFill/>
          </a:ln>
        </p:spPr>
      </p:pic>
      <p:pic>
        <p:nvPicPr>
          <p:cNvPr id="3" name="Picture 2" descr="Graphical user interface, website&#10;&#10;Description automatically generated">
            <a:extLst>
              <a:ext uri="{FF2B5EF4-FFF2-40B4-BE49-F238E27FC236}">
                <a16:creationId xmlns:a16="http://schemas.microsoft.com/office/drawing/2014/main" id="{6EF3E245-8261-FB44-88D7-D4BCA6EFC323}"/>
              </a:ext>
            </a:extLst>
          </p:cNvPr>
          <p:cNvPicPr>
            <a:picLocks noChangeAspect="1"/>
          </p:cNvPicPr>
          <p:nvPr/>
        </p:nvPicPr>
        <p:blipFill>
          <a:blip r:embed="rId4"/>
          <a:stretch>
            <a:fillRect/>
          </a:stretch>
        </p:blipFill>
        <p:spPr>
          <a:xfrm>
            <a:off x="395021" y="4556867"/>
            <a:ext cx="1192377" cy="716580"/>
          </a:xfrm>
          <a:prstGeom prst="rect">
            <a:avLst/>
          </a:prstGeom>
        </p:spPr>
      </p:pic>
      <p:pic>
        <p:nvPicPr>
          <p:cNvPr id="4" name="Picture 3">
            <a:extLst>
              <a:ext uri="{FF2B5EF4-FFF2-40B4-BE49-F238E27FC236}">
                <a16:creationId xmlns:a16="http://schemas.microsoft.com/office/drawing/2014/main" id="{B6B60A04-1334-8F45-BA29-985C347F5036}"/>
              </a:ext>
            </a:extLst>
          </p:cNvPr>
          <p:cNvPicPr>
            <a:picLocks noChangeAspect="1"/>
          </p:cNvPicPr>
          <p:nvPr/>
        </p:nvPicPr>
        <p:blipFill>
          <a:blip r:embed="rId5"/>
          <a:stretch>
            <a:fillRect/>
          </a:stretch>
        </p:blipFill>
        <p:spPr>
          <a:xfrm>
            <a:off x="395021" y="6327745"/>
            <a:ext cx="1192377" cy="670631"/>
          </a:xfrm>
          <a:prstGeom prst="rect">
            <a:avLst/>
          </a:prstGeom>
        </p:spPr>
      </p:pic>
      <p:pic>
        <p:nvPicPr>
          <p:cNvPr id="5" name="Picture 4">
            <a:extLst>
              <a:ext uri="{FF2B5EF4-FFF2-40B4-BE49-F238E27FC236}">
                <a16:creationId xmlns:a16="http://schemas.microsoft.com/office/drawing/2014/main" id="{4C3B7CD7-9DBB-3540-851F-5E1EEC06DD4B}"/>
              </a:ext>
            </a:extLst>
          </p:cNvPr>
          <p:cNvPicPr>
            <a:picLocks noChangeAspect="1"/>
          </p:cNvPicPr>
          <p:nvPr/>
        </p:nvPicPr>
        <p:blipFill>
          <a:blip r:embed="rId6"/>
          <a:stretch>
            <a:fillRect/>
          </a:stretch>
        </p:blipFill>
        <p:spPr>
          <a:xfrm>
            <a:off x="396586" y="7734616"/>
            <a:ext cx="1189245" cy="7165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1"/>
          <p:cNvSpPr txBox="1"/>
          <p:nvPr/>
        </p:nvSpPr>
        <p:spPr>
          <a:xfrm>
            <a:off x="201452" y="457971"/>
            <a:ext cx="6405312"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100" dirty="0">
                <a:solidFill>
                  <a:schemeClr val="dk1"/>
                </a:solidFill>
                <a:latin typeface="Master The Curriculum" pitchFamily="2" charset="0"/>
                <a:sym typeface="Arial"/>
              </a:rPr>
              <a:t>Plenary Video – Year 4: Count in multiples of 6 and 7</a:t>
            </a:r>
            <a:endParaRPr dirty="0">
              <a:latin typeface="Master The Curriculum" pitchFamily="2" charset="0"/>
            </a:endParaRPr>
          </a:p>
        </p:txBody>
      </p:sp>
      <p:graphicFrame>
        <p:nvGraphicFramePr>
          <p:cNvPr id="483" name="Google Shape;483;p1"/>
          <p:cNvGraphicFramePr/>
          <p:nvPr>
            <p:extLst>
              <p:ext uri="{D42A27DB-BD31-4B8C-83A1-F6EECF244321}">
                <p14:modId xmlns:p14="http://schemas.microsoft.com/office/powerpoint/2010/main" val="733179636"/>
              </p:ext>
            </p:extLst>
          </p:nvPr>
        </p:nvGraphicFramePr>
        <p:xfrm>
          <a:off x="325929" y="719581"/>
          <a:ext cx="6281900" cy="8024117"/>
        </p:xfrm>
        <a:graphic>
          <a:graphicData uri="http://schemas.openxmlformats.org/drawingml/2006/table">
            <a:tbl>
              <a:tblPr firstRow="1" bandRow="1">
                <a:noFill/>
                <a:tableStyleId>{C3EC4E6E-98F0-4D49-86C7-00E95AD2977E}</a:tableStyleId>
              </a:tblPr>
              <a:tblGrid>
                <a:gridCol w="1910834">
                  <a:extLst>
                    <a:ext uri="{9D8B030D-6E8A-4147-A177-3AD203B41FA5}">
                      <a16:colId xmlns:a16="http://schemas.microsoft.com/office/drawing/2014/main" val="20000"/>
                    </a:ext>
                  </a:extLst>
                </a:gridCol>
                <a:gridCol w="2166425">
                  <a:extLst>
                    <a:ext uri="{9D8B030D-6E8A-4147-A177-3AD203B41FA5}">
                      <a16:colId xmlns:a16="http://schemas.microsoft.com/office/drawing/2014/main" val="20001"/>
                    </a:ext>
                  </a:extLst>
                </a:gridCol>
                <a:gridCol w="2204641">
                  <a:extLst>
                    <a:ext uri="{9D8B030D-6E8A-4147-A177-3AD203B41FA5}">
                      <a16:colId xmlns:a16="http://schemas.microsoft.com/office/drawing/2014/main" val="20002"/>
                    </a:ext>
                  </a:extLst>
                </a:gridCol>
              </a:tblGrid>
              <a:tr h="330800">
                <a:tc>
                  <a:txBody>
                    <a:bodyPr/>
                    <a:lstStyle/>
                    <a:p>
                      <a:pPr marL="0" marR="0" lvl="0" indent="0" algn="l" rtl="0">
                        <a:spcBef>
                          <a:spcPts val="0"/>
                        </a:spcBef>
                        <a:spcAft>
                          <a:spcPts val="0"/>
                        </a:spcAft>
                        <a:buNone/>
                      </a:pPr>
                      <a:endParaRPr sz="1400" dirty="0">
                        <a:latin typeface="Master The Curriculum" pitchFamily="2" charset="0"/>
                        <a:ea typeface="Arial"/>
                        <a:cs typeface="Arial"/>
                        <a:sym typeface="Arial"/>
                      </a:endParaRPr>
                    </a:p>
                  </a:txBody>
                  <a:tcPr marL="91450" marR="91450" marT="45725" marB="45725">
                    <a:solidFill>
                      <a:srgbClr val="DDEAF6"/>
                    </a:solidFill>
                  </a:tcPr>
                </a:tc>
                <a:tc>
                  <a:txBody>
                    <a:bodyPr/>
                    <a:lstStyle/>
                    <a:p>
                      <a:pPr marL="0" marR="0" lvl="0" indent="0" algn="l" rtl="0">
                        <a:spcBef>
                          <a:spcPts val="0"/>
                        </a:spcBef>
                        <a:spcAft>
                          <a:spcPts val="0"/>
                        </a:spcAft>
                        <a:buNone/>
                      </a:pPr>
                      <a:endParaRPr sz="1100">
                        <a:latin typeface="Master The Curriculum" pitchFamily="2" charset="0"/>
                        <a:ea typeface="Arial"/>
                        <a:cs typeface="Arial"/>
                        <a:sym typeface="Arial"/>
                      </a:endParaRPr>
                    </a:p>
                  </a:txBody>
                  <a:tcPr marL="91450" marR="91450" marT="45725" marB="45725">
                    <a:solidFill>
                      <a:srgbClr val="DDEAF6"/>
                    </a:solidFill>
                  </a:tcPr>
                </a:tc>
                <a:tc>
                  <a:txBody>
                    <a:bodyPr/>
                    <a:lstStyle/>
                    <a:p>
                      <a:pPr marL="0" marR="0" lvl="0" indent="0" algn="l" rtl="0">
                        <a:spcBef>
                          <a:spcPts val="0"/>
                        </a:spcBef>
                        <a:spcAft>
                          <a:spcPts val="0"/>
                        </a:spcAft>
                        <a:buNone/>
                      </a:pPr>
                      <a:r>
                        <a:rPr lang="en-GB" sz="1100" dirty="0">
                          <a:latin typeface="Master The Curriculum" pitchFamily="2" charset="0"/>
                          <a:ea typeface="Arial"/>
                          <a:cs typeface="Arial"/>
                          <a:sym typeface="Arial"/>
                        </a:rPr>
                        <a:t>Children’s activity</a:t>
                      </a:r>
                      <a:endParaRPr dirty="0">
                        <a:latin typeface="Master The Curriculum" pitchFamily="2" charset="0"/>
                      </a:endParaRPr>
                    </a:p>
                  </a:txBody>
                  <a:tcPr marL="91450" marR="91450" marT="45725" marB="45725">
                    <a:solidFill>
                      <a:srgbClr val="DDEAF6"/>
                    </a:solidFill>
                  </a:tcPr>
                </a:tc>
                <a:extLst>
                  <a:ext uri="{0D108BD9-81ED-4DB2-BD59-A6C34878D82A}">
                    <a16:rowId xmlns:a16="http://schemas.microsoft.com/office/drawing/2014/main" val="10002"/>
                  </a:ext>
                </a:extLst>
              </a:tr>
              <a:tr h="1167300">
                <a:tc>
                  <a:txBody>
                    <a:bodyPr/>
                    <a:lstStyle/>
                    <a:p>
                      <a:pPr marL="0" marR="0" lvl="0" indent="0" algn="l" rtl="0">
                        <a:spcBef>
                          <a:spcPts val="0"/>
                        </a:spcBef>
                        <a:spcAft>
                          <a:spcPts val="0"/>
                        </a:spcAft>
                        <a:buNone/>
                      </a:pPr>
                      <a:r>
                        <a:rPr lang="en-GB" sz="1200" dirty="0">
                          <a:latin typeface="Master The Curriculum" pitchFamily="2" charset="0"/>
                          <a:ea typeface="Arial"/>
                          <a:cs typeface="Arial"/>
                          <a:sym typeface="Arial"/>
                        </a:rPr>
                        <a:t>1 minute and 24 seconds</a:t>
                      </a:r>
                    </a:p>
                    <a:p>
                      <a:pPr marL="0" marR="0" lvl="0" indent="0" algn="l" rtl="0">
                        <a:spcBef>
                          <a:spcPts val="0"/>
                        </a:spcBef>
                        <a:spcAft>
                          <a:spcPts val="0"/>
                        </a:spcAft>
                        <a:buNone/>
                      </a:pPr>
                      <a:endParaRPr lang="en-GB" sz="1200" dirty="0">
                        <a:latin typeface="Master The Curriculum" pitchFamily="2" charset="0"/>
                        <a:cs typeface="Arial"/>
                        <a:sym typeface="Arial"/>
                      </a:endParaRPr>
                    </a:p>
                    <a:p>
                      <a:pPr marL="0" marR="0" lvl="0" indent="0" algn="l" rtl="0">
                        <a:spcBef>
                          <a:spcPts val="0"/>
                        </a:spcBef>
                        <a:spcAft>
                          <a:spcPts val="0"/>
                        </a:spcAft>
                        <a:buNone/>
                      </a:pPr>
                      <a:endParaRPr lang="en-GB" sz="1200" dirty="0">
                        <a:latin typeface="Master The Curriculum" pitchFamily="2" charset="0"/>
                        <a:cs typeface="Arial"/>
                        <a:sym typeface="Arial"/>
                      </a:endParaRPr>
                    </a:p>
                    <a:p>
                      <a:pPr marL="0" marR="0" lvl="0" indent="0" algn="l" rtl="0">
                        <a:spcBef>
                          <a:spcPts val="0"/>
                        </a:spcBef>
                        <a:spcAft>
                          <a:spcPts val="0"/>
                        </a:spcAft>
                        <a:buNone/>
                      </a:pPr>
                      <a:endParaRPr lang="en-GB" sz="1200" dirty="0">
                        <a:latin typeface="Master The Curriculum" pitchFamily="2" charset="0"/>
                        <a:cs typeface="Arial"/>
                        <a:sym typeface="Arial"/>
                      </a:endParaRPr>
                    </a:p>
                    <a:p>
                      <a:pPr marL="0" marR="0" lvl="0" indent="0" algn="l" rtl="0">
                        <a:spcBef>
                          <a:spcPts val="0"/>
                        </a:spcBef>
                        <a:spcAft>
                          <a:spcPts val="0"/>
                        </a:spcAft>
                        <a:buNone/>
                      </a:pPr>
                      <a:endParaRPr lang="en-GB" sz="1200" dirty="0">
                        <a:latin typeface="Master The Curriculum" pitchFamily="2" charset="0"/>
                        <a:cs typeface="Arial"/>
                        <a:sym typeface="Arial"/>
                      </a:endParaRPr>
                    </a:p>
                    <a:p>
                      <a:pPr marL="0" marR="0" lvl="0" indent="0" algn="l" rtl="0">
                        <a:spcBef>
                          <a:spcPts val="0"/>
                        </a:spcBef>
                        <a:spcAft>
                          <a:spcPts val="0"/>
                        </a:spcAft>
                        <a:buNone/>
                      </a:pPr>
                      <a:endParaRPr lang="en-GB" sz="1200" dirty="0">
                        <a:latin typeface="Master The Curriculum" pitchFamily="2" charset="0"/>
                        <a:cs typeface="Arial"/>
                        <a:sym typeface="Arial"/>
                      </a:endParaRPr>
                    </a:p>
                    <a:p>
                      <a:pPr marL="0" marR="0" lvl="0" indent="0" algn="l" rtl="0">
                        <a:spcBef>
                          <a:spcPts val="0"/>
                        </a:spcBef>
                        <a:spcAft>
                          <a:spcPts val="0"/>
                        </a:spcAft>
                        <a:buNone/>
                      </a:pPr>
                      <a:endParaRPr lang="en-GB" sz="1200" dirty="0">
                        <a:latin typeface="Master The Curriculum" pitchFamily="2" charset="0"/>
                        <a:cs typeface="Arial"/>
                        <a:sym typeface="Arial"/>
                      </a:endParaRPr>
                    </a:p>
                    <a:p>
                      <a:pPr marL="0" marR="0" lvl="0" indent="0" algn="l" rtl="0">
                        <a:spcBef>
                          <a:spcPts val="0"/>
                        </a:spcBef>
                        <a:spcAft>
                          <a:spcPts val="0"/>
                        </a:spcAft>
                        <a:buNone/>
                      </a:pPr>
                      <a:endParaRPr lang="en-GB" sz="1200" dirty="0">
                        <a:latin typeface="Master The Curriculum" pitchFamily="2" charset="0"/>
                        <a:cs typeface="Arial"/>
                        <a:sym typeface="Arial"/>
                      </a:endParaRPr>
                    </a:p>
                    <a:p>
                      <a:pPr marL="0" marR="0" lvl="0" indent="0" algn="l" rtl="0">
                        <a:spcBef>
                          <a:spcPts val="0"/>
                        </a:spcBef>
                        <a:spcAft>
                          <a:spcPts val="0"/>
                        </a:spcAft>
                        <a:buNone/>
                      </a:pPr>
                      <a:endParaRPr sz="1200" dirty="0">
                        <a:latin typeface="Master The Curriculum" pitchFamily="2" charset="0"/>
                      </a:endParaRPr>
                    </a:p>
                  </a:txBody>
                  <a:tcPr marL="91450" marR="91450" marT="45725" marB="45725"/>
                </a:tc>
                <a:tc>
                  <a:txBody>
                    <a:bodyPr/>
                    <a:lstStyle/>
                    <a:p>
                      <a:pPr marL="0" marR="0" lvl="0" indent="0" algn="l" rtl="0">
                        <a:spcBef>
                          <a:spcPts val="0"/>
                        </a:spcBef>
                        <a:spcAft>
                          <a:spcPts val="0"/>
                        </a:spcAft>
                        <a:buNone/>
                      </a:pPr>
                      <a:r>
                        <a:rPr lang="en-GB" sz="1100" dirty="0">
                          <a:latin typeface="Master The Curriculum" pitchFamily="2" charset="0"/>
                          <a:ea typeface="Arial"/>
                          <a:cs typeface="Arial"/>
                          <a:sym typeface="Arial"/>
                        </a:rPr>
                        <a:t>Reasoning: </a:t>
                      </a:r>
                    </a:p>
                    <a:p>
                      <a:pPr marL="0" marR="0" lvl="0" indent="0" algn="l" rtl="0">
                        <a:spcBef>
                          <a:spcPts val="0"/>
                        </a:spcBef>
                        <a:spcAft>
                          <a:spcPts val="0"/>
                        </a:spcAft>
                        <a:buNone/>
                      </a:pPr>
                      <a:r>
                        <a:rPr lang="en-GB" sz="1100" dirty="0">
                          <a:latin typeface="Master The Curriculum" pitchFamily="2" charset="0"/>
                        </a:rPr>
                        <a:t>The children are introduced to a statement from Rosie saying that both frogs will jump onto rock 43.</a:t>
                      </a:r>
                    </a:p>
                    <a:p>
                      <a:pPr marL="0" marR="0" lvl="0" indent="0" algn="l" rtl="0">
                        <a:spcBef>
                          <a:spcPts val="0"/>
                        </a:spcBef>
                        <a:spcAft>
                          <a:spcPts val="0"/>
                        </a:spcAft>
                        <a:buNone/>
                      </a:pPr>
                      <a:r>
                        <a:rPr lang="en-GB" sz="1100" dirty="0">
                          <a:latin typeface="Master The Curriculum" pitchFamily="2" charset="0"/>
                        </a:rPr>
                        <a:t>Malachi disagrees and says it is rock 46.</a:t>
                      </a:r>
                    </a:p>
                    <a:p>
                      <a:pPr marL="0" marR="0" lvl="0" indent="0" algn="l" rtl="0">
                        <a:spcBef>
                          <a:spcPts val="0"/>
                        </a:spcBef>
                        <a:spcAft>
                          <a:spcPts val="0"/>
                        </a:spcAft>
                        <a:buNone/>
                      </a:pPr>
                      <a:endParaRPr lang="en-GB" sz="1100" dirty="0">
                        <a:latin typeface="Master The Curriculum" pitchFamily="2" charset="0"/>
                      </a:endParaRPr>
                    </a:p>
                    <a:p>
                      <a:pPr marL="0" marR="0" lvl="0" indent="0" algn="l" rtl="0">
                        <a:spcBef>
                          <a:spcPts val="0"/>
                        </a:spcBef>
                        <a:spcAft>
                          <a:spcPts val="0"/>
                        </a:spcAft>
                        <a:buNone/>
                      </a:pPr>
                      <a:r>
                        <a:rPr lang="en-GB" sz="1100" dirty="0">
                          <a:latin typeface="Master The Curriculum" pitchFamily="2" charset="0"/>
                        </a:rPr>
                        <a:t>Who do the children agree with and why?</a:t>
                      </a:r>
                    </a:p>
                    <a:p>
                      <a:pPr marL="0" marR="0" lvl="0" indent="0" algn="l" rtl="0">
                        <a:spcBef>
                          <a:spcPts val="0"/>
                        </a:spcBef>
                        <a:spcAft>
                          <a:spcPts val="0"/>
                        </a:spcAft>
                        <a:buNone/>
                      </a:pPr>
                      <a:endParaRPr lang="en-GB" sz="1100" dirty="0">
                        <a:latin typeface="Master The Curriculum" pitchFamily="2" charset="0"/>
                      </a:endParaRPr>
                    </a:p>
                    <a:p>
                      <a:pPr marL="0" marR="0" lvl="0" indent="0" algn="l" rtl="0">
                        <a:spcBef>
                          <a:spcPts val="0"/>
                        </a:spcBef>
                        <a:spcAft>
                          <a:spcPts val="0"/>
                        </a:spcAft>
                        <a:buNone/>
                      </a:pPr>
                      <a:r>
                        <a:rPr lang="en-GB" sz="1100" dirty="0">
                          <a:latin typeface="Master The Curriculum" pitchFamily="2" charset="0"/>
                        </a:rPr>
                        <a:t>The video is to be paused to allow the children to discuss.</a:t>
                      </a:r>
                      <a:endParaRPr sz="1100" dirty="0">
                        <a:latin typeface="Master The Curriculum" pitchFamily="2" charset="0"/>
                      </a:endParaRPr>
                    </a:p>
                  </a:txBody>
                  <a:tcPr marL="91450" marR="91450" marT="45725" marB="45725"/>
                </a:tc>
                <a:tc>
                  <a:txBody>
                    <a:bodyPr/>
                    <a:lstStyle/>
                    <a:p>
                      <a:pPr marL="0" marR="0" lvl="0" indent="0" algn="l" rtl="0">
                        <a:spcBef>
                          <a:spcPts val="0"/>
                        </a:spcBef>
                        <a:spcAft>
                          <a:spcPts val="0"/>
                        </a:spcAft>
                        <a:buNone/>
                      </a:pPr>
                      <a:r>
                        <a:rPr lang="en-GB" sz="1100" dirty="0">
                          <a:latin typeface="Master The Curriculum" pitchFamily="2" charset="0"/>
                          <a:ea typeface="Arial"/>
                          <a:cs typeface="Arial"/>
                          <a:sym typeface="Arial"/>
                        </a:rPr>
                        <a:t>Children to discuss with a talk partner or in groups about who they think is correct.</a:t>
                      </a:r>
                    </a:p>
                    <a:p>
                      <a:pPr marL="0" marR="0" lvl="0" indent="0" algn="l" rtl="0">
                        <a:spcBef>
                          <a:spcPts val="0"/>
                        </a:spcBef>
                        <a:spcAft>
                          <a:spcPts val="0"/>
                        </a:spcAft>
                        <a:buNone/>
                      </a:pPr>
                      <a:endParaRPr lang="en-GB" sz="1100" dirty="0">
                        <a:latin typeface="Master The Curriculum" pitchFamily="2" charset="0"/>
                        <a:ea typeface="Arial"/>
                        <a:cs typeface="Arial"/>
                        <a:sym typeface="Arial"/>
                      </a:endParaRPr>
                    </a:p>
                    <a:p>
                      <a:pPr marL="0" marR="0" lvl="0" indent="0" algn="l" rtl="0">
                        <a:spcBef>
                          <a:spcPts val="0"/>
                        </a:spcBef>
                        <a:spcAft>
                          <a:spcPts val="0"/>
                        </a:spcAft>
                        <a:buNone/>
                      </a:pPr>
                      <a:r>
                        <a:rPr lang="en-GB" sz="1100" dirty="0">
                          <a:latin typeface="Master The Curriculum" pitchFamily="2" charset="0"/>
                          <a:ea typeface="Arial"/>
                          <a:cs typeface="Arial"/>
                          <a:sym typeface="Arial"/>
                        </a:rPr>
                        <a:t>Ask children what they will do to work out who is correct.</a:t>
                      </a:r>
                      <a:endParaRPr sz="1100" dirty="0">
                        <a:latin typeface="Master The Curriculum" pitchFamily="2" charset="0"/>
                        <a:ea typeface="Arial"/>
                        <a:cs typeface="Arial"/>
                        <a:sym typeface="Arial"/>
                      </a:endParaRPr>
                    </a:p>
                  </a:txBody>
                  <a:tcPr marL="91450" marR="91450" marT="45725" marB="45725"/>
                </a:tc>
                <a:extLst>
                  <a:ext uri="{0D108BD9-81ED-4DB2-BD59-A6C34878D82A}">
                    <a16:rowId xmlns:a16="http://schemas.microsoft.com/office/drawing/2014/main" val="10003"/>
                  </a:ext>
                </a:extLst>
              </a:tr>
              <a:tr h="1064271">
                <a:tc>
                  <a:txBody>
                    <a:bodyPr/>
                    <a:lstStyle/>
                    <a:p>
                      <a:pPr marL="0" marR="0" lvl="0" indent="0" algn="l" rtl="0">
                        <a:spcBef>
                          <a:spcPts val="0"/>
                        </a:spcBef>
                        <a:spcAft>
                          <a:spcPts val="0"/>
                        </a:spcAft>
                        <a:buNone/>
                      </a:pPr>
                      <a:r>
                        <a:rPr lang="en-GB" sz="1200" dirty="0">
                          <a:latin typeface="Master The Curriculum" pitchFamily="2" charset="0"/>
                          <a:ea typeface="Arial"/>
                          <a:cs typeface="Arial"/>
                          <a:sym typeface="Arial"/>
                        </a:rPr>
                        <a:t>1 minute and 42 seconds</a:t>
                      </a:r>
                      <a:endParaRPr sz="1200" dirty="0">
                        <a:latin typeface="Master The Curriculum" pitchFamily="2" charset="0"/>
                      </a:endParaRPr>
                    </a:p>
                  </a:txBody>
                  <a:tcPr marL="91450" marR="91450" marT="45725" marB="45725"/>
                </a:tc>
                <a:tc>
                  <a:txBody>
                    <a:bodyPr/>
                    <a:lstStyle/>
                    <a:p>
                      <a:pPr marL="0" marR="0" lvl="0" indent="0" algn="l" rtl="0">
                        <a:spcBef>
                          <a:spcPts val="0"/>
                        </a:spcBef>
                        <a:spcAft>
                          <a:spcPts val="0"/>
                        </a:spcAft>
                        <a:buNone/>
                      </a:pPr>
                      <a:r>
                        <a:rPr lang="en-GB" sz="1100" dirty="0">
                          <a:latin typeface="Master The Curriculum" pitchFamily="2" charset="0"/>
                          <a:cs typeface="Arial"/>
                          <a:sym typeface="Arial"/>
                        </a:rPr>
                        <a:t>The answer is revealed that neither children are correct as both frogs jump on the number 42.</a:t>
                      </a:r>
                    </a:p>
                    <a:p>
                      <a:pPr marL="0" marR="0" lvl="0" indent="0" algn="l" rtl="0">
                        <a:spcBef>
                          <a:spcPts val="0"/>
                        </a:spcBef>
                        <a:spcAft>
                          <a:spcPts val="0"/>
                        </a:spcAft>
                        <a:buNone/>
                      </a:pPr>
                      <a:endParaRPr lang="en-GB" sz="1100" dirty="0">
                        <a:latin typeface="Master The Curriculum" pitchFamily="2" charset="0"/>
                        <a:cs typeface="Arial"/>
                        <a:sym typeface="Arial"/>
                      </a:endParaRPr>
                    </a:p>
                  </a:txBody>
                  <a:tcPr marL="91450" marR="91450" marT="45725" marB="45725"/>
                </a:tc>
                <a:tc>
                  <a:txBody>
                    <a:bodyPr/>
                    <a:lstStyle/>
                    <a:p>
                      <a:pPr marL="0" marR="0" lvl="0" indent="0" algn="l" rtl="0">
                        <a:spcBef>
                          <a:spcPts val="0"/>
                        </a:spcBef>
                        <a:spcAft>
                          <a:spcPts val="0"/>
                        </a:spcAft>
                        <a:buNone/>
                      </a:pPr>
                      <a:endParaRPr sz="1100" dirty="0">
                        <a:latin typeface="Master The Curriculum" pitchFamily="2" charset="0"/>
                      </a:endParaRPr>
                    </a:p>
                  </a:txBody>
                  <a:tcPr marL="91450" marR="91450" marT="45725" marB="45725"/>
                </a:tc>
                <a:extLst>
                  <a:ext uri="{0D108BD9-81ED-4DB2-BD59-A6C34878D82A}">
                    <a16:rowId xmlns:a16="http://schemas.microsoft.com/office/drawing/2014/main" val="10004"/>
                  </a:ext>
                </a:extLst>
              </a:tr>
              <a:tr h="1501950">
                <a:tc>
                  <a:txBody>
                    <a:bodyPr/>
                    <a:lstStyle/>
                    <a:p>
                      <a:pPr marL="0" marR="0" lvl="0" indent="0" algn="l" rtl="0">
                        <a:spcBef>
                          <a:spcPts val="0"/>
                        </a:spcBef>
                        <a:spcAft>
                          <a:spcPts val="0"/>
                        </a:spcAft>
                        <a:buNone/>
                      </a:pPr>
                      <a:r>
                        <a:rPr lang="en-GB" sz="1200" dirty="0">
                          <a:latin typeface="Master The Curriculum" pitchFamily="2" charset="0"/>
                          <a:ea typeface="Arial"/>
                          <a:cs typeface="Arial"/>
                          <a:sym typeface="Arial"/>
                        </a:rPr>
                        <a:t>1 minute and 57 seconds</a:t>
                      </a:r>
                      <a:endParaRPr sz="1200" dirty="0">
                        <a:latin typeface="Master The Curriculum" pitchFamily="2" charset="0"/>
                      </a:endParaRPr>
                    </a:p>
                  </a:txBody>
                  <a:tcPr marL="91450" marR="91450" marT="45725" marB="45725"/>
                </a:tc>
                <a:tc>
                  <a:txBody>
                    <a:bodyPr/>
                    <a:lstStyle/>
                    <a:p>
                      <a:pPr marL="0" marR="0" lvl="0" indent="0" algn="l" rtl="0">
                        <a:spcBef>
                          <a:spcPts val="0"/>
                        </a:spcBef>
                        <a:spcAft>
                          <a:spcPts val="0"/>
                        </a:spcAft>
                        <a:buNone/>
                      </a:pPr>
                      <a:r>
                        <a:rPr lang="en-GB" sz="1100" dirty="0">
                          <a:solidFill>
                            <a:srgbClr val="0070C0"/>
                          </a:solidFill>
                          <a:latin typeface="Master The Curriculum" pitchFamily="2" charset="0"/>
                          <a:ea typeface="Arial"/>
                          <a:cs typeface="Arial"/>
                          <a:sym typeface="Arial"/>
                        </a:rPr>
                        <a:t>Another reasoning question is posed to the children- do they think there is another number both frogs will jump on?</a:t>
                      </a:r>
                    </a:p>
                    <a:p>
                      <a:pPr marL="0" marR="0" lvl="0" indent="0" algn="l" rtl="0">
                        <a:spcBef>
                          <a:spcPts val="0"/>
                        </a:spcBef>
                        <a:spcAft>
                          <a:spcPts val="0"/>
                        </a:spcAft>
                        <a:buNone/>
                      </a:pPr>
                      <a:endParaRPr lang="en-GB" sz="1100" dirty="0">
                        <a:solidFill>
                          <a:srgbClr val="0070C0"/>
                        </a:solidFill>
                        <a:latin typeface="Master The Curriculum" pitchFamily="2" charset="0"/>
                        <a:cs typeface="Arial"/>
                        <a:sym typeface="Arial"/>
                      </a:endParaRPr>
                    </a:p>
                    <a:p>
                      <a:pPr marL="0" marR="0" lvl="0" indent="0" algn="l" rtl="0">
                        <a:spcBef>
                          <a:spcPts val="0"/>
                        </a:spcBef>
                        <a:spcAft>
                          <a:spcPts val="0"/>
                        </a:spcAft>
                        <a:buNone/>
                      </a:pPr>
                      <a:r>
                        <a:rPr lang="en-GB" sz="1100" dirty="0">
                          <a:solidFill>
                            <a:srgbClr val="0070C0"/>
                          </a:solidFill>
                          <a:latin typeface="Master The Curriculum" pitchFamily="2" charset="0"/>
                          <a:cs typeface="Arial"/>
                          <a:sym typeface="Arial"/>
                        </a:rPr>
                        <a:t>The video needs to be paused again so the children can discuss. Tell children to write their answers on a whiteboard and to not reveal it yet.</a:t>
                      </a:r>
                      <a:endParaRPr sz="1100" dirty="0">
                        <a:latin typeface="Master The Curriculum" pitchFamily="2" charset="0"/>
                      </a:endParaRPr>
                    </a:p>
                    <a:p>
                      <a:pPr marL="0" marR="0" lvl="0" indent="0" algn="l" rtl="0">
                        <a:spcBef>
                          <a:spcPts val="0"/>
                        </a:spcBef>
                        <a:spcAft>
                          <a:spcPts val="0"/>
                        </a:spcAft>
                        <a:buNone/>
                      </a:pPr>
                      <a:endParaRPr sz="1100" dirty="0">
                        <a:solidFill>
                          <a:srgbClr val="0070C0"/>
                        </a:solidFill>
                        <a:latin typeface="Master The Curriculum" pitchFamily="2" charset="0"/>
                        <a:ea typeface="Arial"/>
                        <a:cs typeface="Arial"/>
                        <a:sym typeface="Arial"/>
                      </a:endParaRPr>
                    </a:p>
                    <a:p>
                      <a:pPr marL="0" marR="0" lvl="0" indent="0" algn="l" rtl="0">
                        <a:spcBef>
                          <a:spcPts val="0"/>
                        </a:spcBef>
                        <a:spcAft>
                          <a:spcPts val="0"/>
                        </a:spcAft>
                        <a:buNone/>
                      </a:pPr>
                      <a:endParaRPr sz="1100" dirty="0">
                        <a:solidFill>
                          <a:srgbClr val="0070C0"/>
                        </a:solidFill>
                        <a:latin typeface="Master The Curriculum" pitchFamily="2" charset="0"/>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en-GB" sz="1100" dirty="0">
                          <a:latin typeface="Master The Curriculum" pitchFamily="2" charset="0"/>
                          <a:ea typeface="Arial"/>
                          <a:cs typeface="Arial"/>
                          <a:sym typeface="Arial"/>
                        </a:rPr>
                        <a:t>Children to discuss with a talk partner or in groups about whether there is another number both frogs will land on.</a:t>
                      </a:r>
                    </a:p>
                  </a:txBody>
                  <a:tcPr marL="91450" marR="91450" marT="45725" marB="45725"/>
                </a:tc>
                <a:extLst>
                  <a:ext uri="{0D108BD9-81ED-4DB2-BD59-A6C34878D82A}">
                    <a16:rowId xmlns:a16="http://schemas.microsoft.com/office/drawing/2014/main" val="10005"/>
                  </a:ext>
                </a:extLst>
              </a:tr>
              <a:tr h="1211393">
                <a:tc>
                  <a:txBody>
                    <a:bodyPr/>
                    <a:lstStyle/>
                    <a:p>
                      <a:pPr marL="0" marR="0" lvl="0" indent="0" algn="l" rtl="0">
                        <a:spcBef>
                          <a:spcPts val="0"/>
                        </a:spcBef>
                        <a:spcAft>
                          <a:spcPts val="0"/>
                        </a:spcAft>
                        <a:buNone/>
                      </a:pPr>
                      <a:r>
                        <a:rPr lang="en-GB" sz="1200" dirty="0">
                          <a:latin typeface="Master The Curriculum" pitchFamily="2" charset="0"/>
                          <a:ea typeface="Arial"/>
                          <a:cs typeface="Arial"/>
                          <a:sym typeface="Arial"/>
                        </a:rPr>
                        <a:t>2 minutes and 2 seconds</a:t>
                      </a:r>
                      <a:endParaRPr sz="1200" dirty="0">
                        <a:latin typeface="Master The Curriculum" pitchFamily="2" charset="0"/>
                      </a:endParaRPr>
                    </a:p>
                  </a:txBody>
                  <a:tcPr marL="91450" marR="91450" marT="45725" marB="45725"/>
                </a:tc>
                <a:tc>
                  <a:txBody>
                    <a:bodyPr/>
                    <a:lstStyle/>
                    <a:p>
                      <a:pPr marL="0" marR="0" lvl="0" indent="0" algn="l" rtl="0">
                        <a:spcBef>
                          <a:spcPts val="0"/>
                        </a:spcBef>
                        <a:spcAft>
                          <a:spcPts val="0"/>
                        </a:spcAft>
                        <a:buNone/>
                      </a:pPr>
                      <a:r>
                        <a:rPr lang="en-GB" sz="1100" dirty="0">
                          <a:solidFill>
                            <a:schemeClr val="accent1"/>
                          </a:solidFill>
                          <a:latin typeface="Master The Curriculum" pitchFamily="2" charset="0"/>
                          <a:ea typeface="Arial"/>
                          <a:cs typeface="Arial"/>
                          <a:sym typeface="Arial"/>
                        </a:rPr>
                        <a:t>The answer is revealed and the number is 84. Did the children get it right? What did they do to work this out?</a:t>
                      </a:r>
                      <a:endParaRPr sz="1100" dirty="0">
                        <a:solidFill>
                          <a:schemeClr val="accent1"/>
                        </a:solidFill>
                        <a:latin typeface="Master The Curriculum" pitchFamily="2" charset="0"/>
                        <a:ea typeface="Arial"/>
                        <a:cs typeface="Arial"/>
                        <a:sym typeface="Arial"/>
                      </a:endParaRPr>
                    </a:p>
                  </a:txBody>
                  <a:tcPr marL="91450" marR="91450" marT="45725" marB="45725"/>
                </a:tc>
                <a:tc>
                  <a:txBody>
                    <a:bodyPr/>
                    <a:lstStyle/>
                    <a:p>
                      <a:pPr marL="0" marR="0" lvl="0" indent="0" algn="l" rtl="0">
                        <a:spcBef>
                          <a:spcPts val="0"/>
                        </a:spcBef>
                        <a:spcAft>
                          <a:spcPts val="0"/>
                        </a:spcAft>
                        <a:buNone/>
                      </a:pPr>
                      <a:endParaRPr sz="1100" dirty="0">
                        <a:latin typeface="Master The Curriculum" pitchFamily="2" charset="0"/>
                      </a:endParaRPr>
                    </a:p>
                  </a:txBody>
                  <a:tcPr marL="91450" marR="91450" marT="45725" marB="45725"/>
                </a:tc>
                <a:extLst>
                  <a:ext uri="{0D108BD9-81ED-4DB2-BD59-A6C34878D82A}">
                    <a16:rowId xmlns:a16="http://schemas.microsoft.com/office/drawing/2014/main" val="10006"/>
                  </a:ext>
                </a:extLst>
              </a:tr>
              <a:tr h="1211393">
                <a:tc>
                  <a:txBody>
                    <a:bodyPr/>
                    <a:lstStyle/>
                    <a:p>
                      <a:pPr marL="0" marR="0" lvl="0" indent="0" algn="l" rtl="0">
                        <a:spcBef>
                          <a:spcPts val="0"/>
                        </a:spcBef>
                        <a:spcAft>
                          <a:spcPts val="0"/>
                        </a:spcAft>
                        <a:buNone/>
                      </a:pPr>
                      <a:r>
                        <a:rPr lang="en-GB" sz="1200" dirty="0">
                          <a:latin typeface="Master The Curriculum" pitchFamily="2" charset="0"/>
                        </a:rPr>
                        <a:t>2 minutes and 10 seconds</a:t>
                      </a:r>
                      <a:endParaRPr sz="1200" dirty="0">
                        <a:latin typeface="Master The Curriculum" pitchFamily="2" charset="0"/>
                      </a:endParaRPr>
                    </a:p>
                  </a:txBody>
                  <a:tcPr marL="91450" marR="91450" marT="45725" marB="45725"/>
                </a:tc>
                <a:tc>
                  <a:txBody>
                    <a:bodyPr/>
                    <a:lstStyle/>
                    <a:p>
                      <a:pPr marL="0" marR="0" lvl="0" indent="0" algn="l" rtl="0">
                        <a:spcBef>
                          <a:spcPts val="0"/>
                        </a:spcBef>
                        <a:spcAft>
                          <a:spcPts val="0"/>
                        </a:spcAft>
                        <a:buNone/>
                      </a:pPr>
                      <a:r>
                        <a:rPr lang="en-GB" sz="1100" dirty="0">
                          <a:solidFill>
                            <a:schemeClr val="accent1"/>
                          </a:solidFill>
                          <a:latin typeface="Master The Curriculum" pitchFamily="2" charset="0"/>
                          <a:ea typeface="Arial"/>
                          <a:cs typeface="Arial"/>
                          <a:sym typeface="Arial"/>
                        </a:rPr>
                        <a:t>The video then continues with each frog jumping to the number 84.</a:t>
                      </a:r>
                      <a:endParaRPr sz="1100" dirty="0">
                        <a:solidFill>
                          <a:schemeClr val="accent1"/>
                        </a:solidFill>
                        <a:latin typeface="Master The Curriculum" pitchFamily="2" charset="0"/>
                        <a:ea typeface="Arial"/>
                        <a:cs typeface="Arial"/>
                        <a:sym typeface="Arial"/>
                      </a:endParaRPr>
                    </a:p>
                  </a:txBody>
                  <a:tcPr marL="91450" marR="91450" marT="45725" marB="45725"/>
                </a:tc>
                <a:tc>
                  <a:txBody>
                    <a:bodyPr/>
                    <a:lstStyle/>
                    <a:p>
                      <a:pPr marL="0" marR="0" lvl="0" indent="0" algn="l" rtl="0">
                        <a:spcBef>
                          <a:spcPts val="0"/>
                        </a:spcBef>
                        <a:spcAft>
                          <a:spcPts val="0"/>
                        </a:spcAft>
                        <a:buNone/>
                      </a:pPr>
                      <a:r>
                        <a:rPr lang="en-GB" sz="1100" dirty="0">
                          <a:latin typeface="Master The Curriculum" pitchFamily="2" charset="0"/>
                        </a:rPr>
                        <a:t>Children to count along in 6s and 7s.</a:t>
                      </a:r>
                      <a:endParaRPr sz="1100" dirty="0">
                        <a:latin typeface="Master The Curriculum" pitchFamily="2" charset="0"/>
                      </a:endParaRPr>
                    </a:p>
                  </a:txBody>
                  <a:tcPr marL="91450" marR="91450" marT="45725" marB="45725"/>
                </a:tc>
                <a:extLst>
                  <a:ext uri="{0D108BD9-81ED-4DB2-BD59-A6C34878D82A}">
                    <a16:rowId xmlns:a16="http://schemas.microsoft.com/office/drawing/2014/main" val="709667779"/>
                  </a:ext>
                </a:extLst>
              </a:tr>
            </a:tbl>
          </a:graphicData>
        </a:graphic>
      </p:graphicFrame>
      <p:pic>
        <p:nvPicPr>
          <p:cNvPr id="484" name="Google Shape;484;p1"/>
          <p:cNvPicPr preferRelativeResize="0"/>
          <p:nvPr/>
        </p:nvPicPr>
        <p:blipFill rotWithShape="1">
          <a:blip r:embed="rId3">
            <a:alphaModFix/>
          </a:blip>
          <a:srcRect/>
          <a:stretch/>
        </p:blipFill>
        <p:spPr>
          <a:xfrm>
            <a:off x="5276280" y="3614571"/>
            <a:ext cx="1330484" cy="588670"/>
          </a:xfrm>
          <a:prstGeom prst="rect">
            <a:avLst/>
          </a:prstGeom>
          <a:noFill/>
          <a:ln>
            <a:noFill/>
          </a:ln>
        </p:spPr>
      </p:pic>
      <p:pic>
        <p:nvPicPr>
          <p:cNvPr id="9" name="Picture 8">
            <a:extLst>
              <a:ext uri="{FF2B5EF4-FFF2-40B4-BE49-F238E27FC236}">
                <a16:creationId xmlns:a16="http://schemas.microsoft.com/office/drawing/2014/main" id="{C4B86E84-A168-9A44-9B2E-456BC8FED6E8}"/>
              </a:ext>
            </a:extLst>
          </p:cNvPr>
          <p:cNvPicPr>
            <a:picLocks noChangeAspect="1"/>
          </p:cNvPicPr>
          <p:nvPr/>
        </p:nvPicPr>
        <p:blipFill>
          <a:blip r:embed="rId4"/>
          <a:stretch>
            <a:fillRect/>
          </a:stretch>
        </p:blipFill>
        <p:spPr>
          <a:xfrm>
            <a:off x="440013" y="1458930"/>
            <a:ext cx="1396777" cy="1077514"/>
          </a:xfrm>
          <a:prstGeom prst="rect">
            <a:avLst/>
          </a:prstGeom>
        </p:spPr>
      </p:pic>
    </p:spTree>
    <p:extLst>
      <p:ext uri="{BB962C8B-B14F-4D97-AF65-F5344CB8AC3E}">
        <p14:creationId xmlns:p14="http://schemas.microsoft.com/office/powerpoint/2010/main" val="1294521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p1"/>
          <p:cNvSpPr txBox="1"/>
          <p:nvPr/>
        </p:nvSpPr>
        <p:spPr>
          <a:xfrm>
            <a:off x="201452" y="457971"/>
            <a:ext cx="6405312"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100" dirty="0">
                <a:solidFill>
                  <a:schemeClr val="dk1"/>
                </a:solidFill>
                <a:latin typeface="Master The Curriculum" pitchFamily="2" charset="0"/>
                <a:sym typeface="Arial"/>
              </a:rPr>
              <a:t>Plenary Video – Year 4: Count in multiples of 6 and 7</a:t>
            </a:r>
            <a:endParaRPr dirty="0">
              <a:latin typeface="Master The Curriculum" pitchFamily="2" charset="0"/>
            </a:endParaRPr>
          </a:p>
        </p:txBody>
      </p:sp>
      <p:graphicFrame>
        <p:nvGraphicFramePr>
          <p:cNvPr id="483" name="Google Shape;483;p1"/>
          <p:cNvGraphicFramePr/>
          <p:nvPr>
            <p:extLst>
              <p:ext uri="{D42A27DB-BD31-4B8C-83A1-F6EECF244321}">
                <p14:modId xmlns:p14="http://schemas.microsoft.com/office/powerpoint/2010/main" val="411916951"/>
              </p:ext>
            </p:extLst>
          </p:nvPr>
        </p:nvGraphicFramePr>
        <p:xfrm>
          <a:off x="325929" y="719581"/>
          <a:ext cx="6281900" cy="7255297"/>
        </p:xfrm>
        <a:graphic>
          <a:graphicData uri="http://schemas.openxmlformats.org/drawingml/2006/table">
            <a:tbl>
              <a:tblPr firstRow="1" bandRow="1">
                <a:noFill/>
                <a:tableStyleId>{C3EC4E6E-98F0-4D49-86C7-00E95AD2977E}</a:tableStyleId>
              </a:tblPr>
              <a:tblGrid>
                <a:gridCol w="1868631">
                  <a:extLst>
                    <a:ext uri="{9D8B030D-6E8A-4147-A177-3AD203B41FA5}">
                      <a16:colId xmlns:a16="http://schemas.microsoft.com/office/drawing/2014/main" val="20000"/>
                    </a:ext>
                  </a:extLst>
                </a:gridCol>
                <a:gridCol w="2048319">
                  <a:extLst>
                    <a:ext uri="{9D8B030D-6E8A-4147-A177-3AD203B41FA5}">
                      <a16:colId xmlns:a16="http://schemas.microsoft.com/office/drawing/2014/main" val="20001"/>
                    </a:ext>
                  </a:extLst>
                </a:gridCol>
                <a:gridCol w="2364950">
                  <a:extLst>
                    <a:ext uri="{9D8B030D-6E8A-4147-A177-3AD203B41FA5}">
                      <a16:colId xmlns:a16="http://schemas.microsoft.com/office/drawing/2014/main" val="20002"/>
                    </a:ext>
                  </a:extLst>
                </a:gridCol>
              </a:tblGrid>
              <a:tr h="330800">
                <a:tc>
                  <a:txBody>
                    <a:bodyPr/>
                    <a:lstStyle/>
                    <a:p>
                      <a:pPr marL="0" marR="0" lvl="0" indent="0" algn="l" rtl="0">
                        <a:spcBef>
                          <a:spcPts val="0"/>
                        </a:spcBef>
                        <a:spcAft>
                          <a:spcPts val="0"/>
                        </a:spcAft>
                        <a:buNone/>
                      </a:pPr>
                      <a:endParaRPr sz="1400" dirty="0">
                        <a:latin typeface="Master The Curriculum" pitchFamily="2" charset="0"/>
                        <a:ea typeface="Arial"/>
                        <a:cs typeface="Arial"/>
                        <a:sym typeface="Arial"/>
                      </a:endParaRPr>
                    </a:p>
                  </a:txBody>
                  <a:tcPr marL="91450" marR="91450" marT="45725" marB="45725">
                    <a:solidFill>
                      <a:srgbClr val="DDEAF6"/>
                    </a:solidFill>
                  </a:tcPr>
                </a:tc>
                <a:tc>
                  <a:txBody>
                    <a:bodyPr/>
                    <a:lstStyle/>
                    <a:p>
                      <a:pPr marL="0" marR="0" lvl="0" indent="0" algn="l" rtl="0">
                        <a:spcBef>
                          <a:spcPts val="0"/>
                        </a:spcBef>
                        <a:spcAft>
                          <a:spcPts val="0"/>
                        </a:spcAft>
                        <a:buNone/>
                      </a:pPr>
                      <a:endParaRPr sz="1100">
                        <a:latin typeface="Master The Curriculum" pitchFamily="2" charset="0"/>
                        <a:ea typeface="Arial"/>
                        <a:cs typeface="Arial"/>
                        <a:sym typeface="Arial"/>
                      </a:endParaRPr>
                    </a:p>
                  </a:txBody>
                  <a:tcPr marL="91450" marR="91450" marT="45725" marB="45725">
                    <a:solidFill>
                      <a:srgbClr val="DDEAF6"/>
                    </a:solidFill>
                  </a:tcPr>
                </a:tc>
                <a:tc>
                  <a:txBody>
                    <a:bodyPr/>
                    <a:lstStyle/>
                    <a:p>
                      <a:pPr marL="0" marR="0" lvl="0" indent="0" algn="l" rtl="0">
                        <a:spcBef>
                          <a:spcPts val="0"/>
                        </a:spcBef>
                        <a:spcAft>
                          <a:spcPts val="0"/>
                        </a:spcAft>
                        <a:buNone/>
                      </a:pPr>
                      <a:r>
                        <a:rPr lang="en-GB" sz="1100" dirty="0">
                          <a:latin typeface="Master The Curriculum" pitchFamily="2" charset="0"/>
                          <a:ea typeface="Arial"/>
                          <a:cs typeface="Arial"/>
                          <a:sym typeface="Arial"/>
                        </a:rPr>
                        <a:t>Children’s activity</a:t>
                      </a:r>
                      <a:endParaRPr dirty="0">
                        <a:latin typeface="Master The Curriculum" pitchFamily="2" charset="0"/>
                      </a:endParaRPr>
                    </a:p>
                  </a:txBody>
                  <a:tcPr marL="91450" marR="91450" marT="45725" marB="45725">
                    <a:solidFill>
                      <a:srgbClr val="DDEAF6"/>
                    </a:solidFill>
                  </a:tcPr>
                </a:tc>
                <a:extLst>
                  <a:ext uri="{0D108BD9-81ED-4DB2-BD59-A6C34878D82A}">
                    <a16:rowId xmlns:a16="http://schemas.microsoft.com/office/drawing/2014/main" val="10002"/>
                  </a:ext>
                </a:extLst>
              </a:tr>
              <a:tr h="1167300">
                <a:tc>
                  <a:txBody>
                    <a:bodyPr/>
                    <a:lstStyle/>
                    <a:p>
                      <a:pPr marL="0" marR="0" lvl="0" indent="0" algn="l" rtl="0">
                        <a:spcBef>
                          <a:spcPts val="0"/>
                        </a:spcBef>
                        <a:spcAft>
                          <a:spcPts val="0"/>
                        </a:spcAft>
                        <a:buNone/>
                      </a:pPr>
                      <a:r>
                        <a:rPr lang="en-GB" sz="1200" dirty="0">
                          <a:latin typeface="Master The Curriculum" pitchFamily="2" charset="0"/>
                          <a:ea typeface="Arial"/>
                          <a:cs typeface="Arial"/>
                          <a:sym typeface="Arial"/>
                        </a:rPr>
                        <a:t>3 minutes and 10 seconds</a:t>
                      </a:r>
                    </a:p>
                    <a:p>
                      <a:pPr marL="0" marR="0" lvl="0" indent="0" algn="l" rtl="0">
                        <a:spcBef>
                          <a:spcPts val="0"/>
                        </a:spcBef>
                        <a:spcAft>
                          <a:spcPts val="0"/>
                        </a:spcAft>
                        <a:buNone/>
                      </a:pPr>
                      <a:endParaRPr lang="en-GB" sz="1200" dirty="0">
                        <a:latin typeface="Master The Curriculum" pitchFamily="2" charset="0"/>
                        <a:cs typeface="Arial"/>
                        <a:sym typeface="Arial"/>
                      </a:endParaRPr>
                    </a:p>
                    <a:p>
                      <a:pPr marL="0" marR="0" lvl="0" indent="0" algn="l" rtl="0">
                        <a:spcBef>
                          <a:spcPts val="0"/>
                        </a:spcBef>
                        <a:spcAft>
                          <a:spcPts val="0"/>
                        </a:spcAft>
                        <a:buNone/>
                      </a:pPr>
                      <a:endParaRPr lang="en-GB" sz="1200" dirty="0">
                        <a:latin typeface="Master The Curriculum" pitchFamily="2" charset="0"/>
                        <a:cs typeface="Arial"/>
                        <a:sym typeface="Arial"/>
                      </a:endParaRPr>
                    </a:p>
                    <a:p>
                      <a:pPr marL="0" marR="0" lvl="0" indent="0" algn="l" rtl="0">
                        <a:spcBef>
                          <a:spcPts val="0"/>
                        </a:spcBef>
                        <a:spcAft>
                          <a:spcPts val="0"/>
                        </a:spcAft>
                        <a:buNone/>
                      </a:pPr>
                      <a:endParaRPr lang="en-GB" sz="1200" dirty="0">
                        <a:latin typeface="Master The Curriculum" pitchFamily="2" charset="0"/>
                        <a:cs typeface="Arial"/>
                        <a:sym typeface="Arial"/>
                      </a:endParaRPr>
                    </a:p>
                    <a:p>
                      <a:pPr marL="0" marR="0" lvl="0" indent="0" algn="l" rtl="0">
                        <a:spcBef>
                          <a:spcPts val="0"/>
                        </a:spcBef>
                        <a:spcAft>
                          <a:spcPts val="0"/>
                        </a:spcAft>
                        <a:buNone/>
                      </a:pPr>
                      <a:endParaRPr lang="en-GB" sz="1200" dirty="0">
                        <a:latin typeface="Master The Curriculum" pitchFamily="2" charset="0"/>
                        <a:cs typeface="Arial"/>
                        <a:sym typeface="Arial"/>
                      </a:endParaRPr>
                    </a:p>
                    <a:p>
                      <a:pPr marL="0" marR="0" lvl="0" indent="0" algn="l" rtl="0">
                        <a:spcBef>
                          <a:spcPts val="0"/>
                        </a:spcBef>
                        <a:spcAft>
                          <a:spcPts val="0"/>
                        </a:spcAft>
                        <a:buNone/>
                      </a:pPr>
                      <a:endParaRPr lang="en-GB" sz="1200" dirty="0">
                        <a:latin typeface="Master The Curriculum" pitchFamily="2" charset="0"/>
                        <a:cs typeface="Arial"/>
                        <a:sym typeface="Arial"/>
                      </a:endParaRPr>
                    </a:p>
                    <a:p>
                      <a:pPr marL="0" marR="0" lvl="0" indent="0" algn="l" rtl="0">
                        <a:spcBef>
                          <a:spcPts val="0"/>
                        </a:spcBef>
                        <a:spcAft>
                          <a:spcPts val="0"/>
                        </a:spcAft>
                        <a:buNone/>
                      </a:pPr>
                      <a:endParaRPr lang="en-GB" sz="1200" dirty="0">
                        <a:latin typeface="Master The Curriculum" pitchFamily="2" charset="0"/>
                        <a:cs typeface="Arial"/>
                        <a:sym typeface="Arial"/>
                      </a:endParaRPr>
                    </a:p>
                    <a:p>
                      <a:pPr marL="0" marR="0" lvl="0" indent="0" algn="l" rtl="0">
                        <a:spcBef>
                          <a:spcPts val="0"/>
                        </a:spcBef>
                        <a:spcAft>
                          <a:spcPts val="0"/>
                        </a:spcAft>
                        <a:buNone/>
                      </a:pPr>
                      <a:endParaRPr lang="en-GB" sz="1200" dirty="0">
                        <a:latin typeface="Master The Curriculum" pitchFamily="2" charset="0"/>
                        <a:cs typeface="Arial"/>
                        <a:sym typeface="Arial"/>
                      </a:endParaRPr>
                    </a:p>
                    <a:p>
                      <a:pPr marL="0" marR="0" lvl="0" indent="0" algn="l" rtl="0">
                        <a:spcBef>
                          <a:spcPts val="0"/>
                        </a:spcBef>
                        <a:spcAft>
                          <a:spcPts val="0"/>
                        </a:spcAft>
                        <a:buNone/>
                      </a:pPr>
                      <a:endParaRPr sz="1200" dirty="0">
                        <a:latin typeface="Master The Curriculum" pitchFamily="2" charset="0"/>
                      </a:endParaRPr>
                    </a:p>
                  </a:txBody>
                  <a:tcPr marL="91450" marR="91450" marT="45725" marB="45725"/>
                </a:tc>
                <a:tc>
                  <a:txBody>
                    <a:bodyPr/>
                    <a:lstStyle/>
                    <a:p>
                      <a:pPr marL="0" marR="0" lvl="0" indent="0" algn="l" rtl="0">
                        <a:spcBef>
                          <a:spcPts val="0"/>
                        </a:spcBef>
                        <a:spcAft>
                          <a:spcPts val="0"/>
                        </a:spcAft>
                        <a:buNone/>
                      </a:pPr>
                      <a:r>
                        <a:rPr lang="en-GB" sz="1100" dirty="0">
                          <a:latin typeface="Master The Curriculum" pitchFamily="2" charset="0"/>
                        </a:rPr>
                        <a:t>A question is posed: How many times did Rosie’s frog have to jump to reach this number? Pause the video so the children can work out how many jumps were needed to reach the number 84.</a:t>
                      </a:r>
                    </a:p>
                    <a:p>
                      <a:pPr marL="0" marR="0" lvl="0" indent="0" algn="l" rtl="0">
                        <a:spcBef>
                          <a:spcPts val="0"/>
                        </a:spcBef>
                        <a:spcAft>
                          <a:spcPts val="0"/>
                        </a:spcAft>
                        <a:buNone/>
                      </a:pPr>
                      <a:endParaRPr lang="en-GB" sz="1100" dirty="0">
                        <a:latin typeface="Master The Curriculum" pitchFamily="2" charset="0"/>
                      </a:endParaRPr>
                    </a:p>
                    <a:p>
                      <a:pPr marL="0" marR="0" lvl="0" indent="0" algn="l" rtl="0">
                        <a:spcBef>
                          <a:spcPts val="0"/>
                        </a:spcBef>
                        <a:spcAft>
                          <a:spcPts val="0"/>
                        </a:spcAft>
                        <a:buNone/>
                      </a:pPr>
                      <a:r>
                        <a:rPr lang="en-GB" sz="1100" dirty="0">
                          <a:latin typeface="Master The Curriculum" pitchFamily="2" charset="0"/>
                        </a:rPr>
                        <a:t>Can children use their times tables to help answer the question?</a:t>
                      </a:r>
                      <a:endParaRPr sz="1100" dirty="0">
                        <a:latin typeface="Master The Curriculum" pitchFamily="2" charset="0"/>
                      </a:endParaRPr>
                    </a:p>
                  </a:txBody>
                  <a:tcPr marL="91450" marR="91450" marT="45725" marB="45725"/>
                </a:tc>
                <a:tc>
                  <a:txBody>
                    <a:bodyPr/>
                    <a:lstStyle/>
                    <a:p>
                      <a:pPr marL="0" marR="0" lvl="0" indent="0" algn="l" rtl="0">
                        <a:spcBef>
                          <a:spcPts val="0"/>
                        </a:spcBef>
                        <a:spcAft>
                          <a:spcPts val="0"/>
                        </a:spcAft>
                        <a:buNone/>
                      </a:pPr>
                      <a:r>
                        <a:rPr lang="en-GB" sz="1100" dirty="0">
                          <a:latin typeface="Master The Curriculum" pitchFamily="2" charset="0"/>
                          <a:ea typeface="Arial"/>
                          <a:cs typeface="Arial"/>
                          <a:sym typeface="Arial"/>
                        </a:rPr>
                        <a:t>Children to work out how many jumps Rosie’s frog will need to jump to reach 84.</a:t>
                      </a:r>
                      <a:endParaRPr sz="1100" dirty="0">
                        <a:latin typeface="Master The Curriculum" pitchFamily="2" charset="0"/>
                        <a:ea typeface="Arial"/>
                        <a:cs typeface="Arial"/>
                        <a:sym typeface="Arial"/>
                      </a:endParaRPr>
                    </a:p>
                  </a:txBody>
                  <a:tcPr marL="91450" marR="91450" marT="45725" marB="45725"/>
                </a:tc>
                <a:extLst>
                  <a:ext uri="{0D108BD9-81ED-4DB2-BD59-A6C34878D82A}">
                    <a16:rowId xmlns:a16="http://schemas.microsoft.com/office/drawing/2014/main" val="10003"/>
                  </a:ext>
                </a:extLst>
              </a:tr>
              <a:tr h="1064271">
                <a:tc>
                  <a:txBody>
                    <a:bodyPr/>
                    <a:lstStyle/>
                    <a:p>
                      <a:pPr marL="0" marR="0" lvl="0" indent="0" algn="l" rtl="0">
                        <a:spcBef>
                          <a:spcPts val="0"/>
                        </a:spcBef>
                        <a:spcAft>
                          <a:spcPts val="0"/>
                        </a:spcAft>
                        <a:buNone/>
                      </a:pPr>
                      <a:r>
                        <a:rPr lang="en-GB" sz="1200" dirty="0">
                          <a:latin typeface="Master The Curriculum" pitchFamily="2" charset="0"/>
                        </a:rPr>
                        <a:t>3 minutes and 25 seconds</a:t>
                      </a:r>
                      <a:endParaRPr sz="1200" dirty="0">
                        <a:latin typeface="Master The Curriculum" pitchFamily="2" charset="0"/>
                      </a:endParaRPr>
                    </a:p>
                  </a:txBody>
                  <a:tcPr marL="91450" marR="91450" marT="45725" marB="45725"/>
                </a:tc>
                <a:tc>
                  <a:txBody>
                    <a:bodyPr/>
                    <a:lstStyle/>
                    <a:p>
                      <a:pPr marL="0" marR="0" lvl="0" indent="0" algn="l" rtl="0">
                        <a:spcBef>
                          <a:spcPts val="0"/>
                        </a:spcBef>
                        <a:spcAft>
                          <a:spcPts val="0"/>
                        </a:spcAft>
                        <a:buNone/>
                      </a:pPr>
                      <a:r>
                        <a:rPr lang="en-GB" sz="1100" dirty="0">
                          <a:latin typeface="Master The Curriculum" pitchFamily="2" charset="0"/>
                          <a:cs typeface="Arial"/>
                          <a:sym typeface="Arial"/>
                        </a:rPr>
                        <a:t>The answer is revealed that it is 12 times.</a:t>
                      </a:r>
                    </a:p>
                  </a:txBody>
                  <a:tcPr marL="91450" marR="91450" marT="45725" marB="45725"/>
                </a:tc>
                <a:tc>
                  <a:txBody>
                    <a:bodyPr/>
                    <a:lstStyle/>
                    <a:p>
                      <a:pPr marL="0" marR="0" lvl="0" indent="0" algn="l" rtl="0">
                        <a:spcBef>
                          <a:spcPts val="0"/>
                        </a:spcBef>
                        <a:spcAft>
                          <a:spcPts val="0"/>
                        </a:spcAft>
                        <a:buNone/>
                      </a:pPr>
                      <a:endParaRPr sz="1100" dirty="0">
                        <a:latin typeface="Master The Curriculum" pitchFamily="2" charset="0"/>
                      </a:endParaRPr>
                    </a:p>
                  </a:txBody>
                  <a:tcPr marL="91450" marR="91450" marT="45725" marB="45725"/>
                </a:tc>
                <a:extLst>
                  <a:ext uri="{0D108BD9-81ED-4DB2-BD59-A6C34878D82A}">
                    <a16:rowId xmlns:a16="http://schemas.microsoft.com/office/drawing/2014/main" val="10004"/>
                  </a:ext>
                </a:extLst>
              </a:tr>
              <a:tr h="1501950">
                <a:tc>
                  <a:txBody>
                    <a:bodyPr/>
                    <a:lstStyle/>
                    <a:p>
                      <a:pPr marL="0" marR="0" lvl="0" indent="0" algn="l" rtl="0">
                        <a:spcBef>
                          <a:spcPts val="0"/>
                        </a:spcBef>
                        <a:spcAft>
                          <a:spcPts val="0"/>
                        </a:spcAft>
                        <a:buNone/>
                      </a:pPr>
                      <a:r>
                        <a:rPr lang="en-GB" sz="1200" dirty="0">
                          <a:latin typeface="Master The Curriculum" pitchFamily="2" charset="0"/>
                        </a:rPr>
                        <a:t>3 minutes and 34 seconds</a:t>
                      </a:r>
                      <a:endParaRPr sz="1200" dirty="0">
                        <a:latin typeface="Master The Curriculum" pitchFamily="2" charset="0"/>
                      </a:endParaRPr>
                    </a:p>
                  </a:txBody>
                  <a:tcPr marL="91450" marR="91450" marT="45725" marB="45725"/>
                </a:tc>
                <a:tc>
                  <a:txBody>
                    <a:bodyPr/>
                    <a:lstStyle/>
                    <a:p>
                      <a:pPr marL="0" marR="0" lvl="0" indent="0" algn="l" rtl="0">
                        <a:spcBef>
                          <a:spcPts val="0"/>
                        </a:spcBef>
                        <a:spcAft>
                          <a:spcPts val="0"/>
                        </a:spcAft>
                        <a:buNone/>
                      </a:pPr>
                      <a:r>
                        <a:rPr lang="en-GB" sz="1100" dirty="0">
                          <a:solidFill>
                            <a:schemeClr val="tx1"/>
                          </a:solidFill>
                          <a:latin typeface="Master The Curriculum" pitchFamily="2" charset="0"/>
                          <a:ea typeface="Arial"/>
                          <a:cs typeface="Arial"/>
                          <a:sym typeface="Arial"/>
                        </a:rPr>
                        <a:t>The children now need to work out how many times Malachi’s frog jumped to reach the number 84.</a:t>
                      </a:r>
                    </a:p>
                    <a:p>
                      <a:pPr marL="0" marR="0" lvl="0" indent="0" algn="l" rtl="0">
                        <a:spcBef>
                          <a:spcPts val="0"/>
                        </a:spcBef>
                        <a:spcAft>
                          <a:spcPts val="0"/>
                        </a:spcAft>
                        <a:buNone/>
                      </a:pPr>
                      <a:endParaRPr lang="en-GB" sz="1100" dirty="0">
                        <a:solidFill>
                          <a:schemeClr val="tx1"/>
                        </a:solidFill>
                        <a:latin typeface="Master The Curriculum" pitchFamily="2" charset="0"/>
                        <a:ea typeface="Arial"/>
                        <a:cs typeface="Arial"/>
                        <a:sym typeface="Arial"/>
                      </a:endParaRPr>
                    </a:p>
                    <a:p>
                      <a:pPr marL="0" marR="0" lvl="0" indent="0" algn="l" rtl="0">
                        <a:spcBef>
                          <a:spcPts val="0"/>
                        </a:spcBef>
                        <a:spcAft>
                          <a:spcPts val="0"/>
                        </a:spcAft>
                        <a:buNone/>
                      </a:pPr>
                      <a:r>
                        <a:rPr lang="en-GB" sz="1100" dirty="0">
                          <a:solidFill>
                            <a:schemeClr val="tx1"/>
                          </a:solidFill>
                          <a:latin typeface="Master The Curriculum" pitchFamily="2" charset="0"/>
                          <a:ea typeface="Arial"/>
                          <a:cs typeface="Arial"/>
                          <a:sym typeface="Arial"/>
                        </a:rPr>
                        <a:t>Video to be paused.</a:t>
                      </a:r>
                      <a:endParaRPr sz="1100" dirty="0">
                        <a:solidFill>
                          <a:schemeClr val="tx1"/>
                        </a:solidFill>
                        <a:latin typeface="Master The Curriculum" pitchFamily="2" charset="0"/>
                        <a:ea typeface="Arial"/>
                        <a:cs typeface="Arial"/>
                        <a:sym typeface="Arial"/>
                      </a:endParaRP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100" dirty="0">
                          <a:latin typeface="Master The Curriculum" pitchFamily="2" charset="0"/>
                          <a:ea typeface="Arial"/>
                          <a:cs typeface="Arial"/>
                          <a:sym typeface="Arial"/>
                        </a:rPr>
                        <a:t>Children to work out how many jumps Tia’s frog will need to jump to reach 84.</a:t>
                      </a:r>
                    </a:p>
                    <a:p>
                      <a:pPr marL="0" marR="0" lvl="0" indent="0" algn="l" rtl="0">
                        <a:spcBef>
                          <a:spcPts val="0"/>
                        </a:spcBef>
                        <a:spcAft>
                          <a:spcPts val="0"/>
                        </a:spcAft>
                        <a:buNone/>
                      </a:pPr>
                      <a:endParaRPr lang="en-GB" sz="1100" dirty="0">
                        <a:latin typeface="Master The Curriculum" pitchFamily="2" charset="0"/>
                        <a:ea typeface="Arial"/>
                        <a:cs typeface="Arial"/>
                        <a:sym typeface="Arial"/>
                      </a:endParaRPr>
                    </a:p>
                  </a:txBody>
                  <a:tcPr marL="91450" marR="91450" marT="45725" marB="45725"/>
                </a:tc>
                <a:extLst>
                  <a:ext uri="{0D108BD9-81ED-4DB2-BD59-A6C34878D82A}">
                    <a16:rowId xmlns:a16="http://schemas.microsoft.com/office/drawing/2014/main" val="10005"/>
                  </a:ext>
                </a:extLst>
              </a:tr>
              <a:tr h="1211393">
                <a:tc>
                  <a:txBody>
                    <a:bodyPr/>
                    <a:lstStyle/>
                    <a:p>
                      <a:pPr marL="0" marR="0" lvl="0" indent="0" algn="l" rtl="0">
                        <a:spcBef>
                          <a:spcPts val="0"/>
                        </a:spcBef>
                        <a:spcAft>
                          <a:spcPts val="0"/>
                        </a:spcAft>
                        <a:buNone/>
                      </a:pPr>
                      <a:r>
                        <a:rPr lang="en-GB" sz="1200" dirty="0">
                          <a:latin typeface="Master The Curriculum" pitchFamily="2" charset="0"/>
                        </a:rPr>
                        <a:t>3 minutes and 52 seconds </a:t>
                      </a:r>
                      <a:endParaRPr sz="1200" dirty="0">
                        <a:latin typeface="Master The Curriculum" pitchFamily="2" charset="0"/>
                      </a:endParaRPr>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100" dirty="0">
                          <a:solidFill>
                            <a:schemeClr val="tx1"/>
                          </a:solidFill>
                          <a:latin typeface="Master The Curriculum" pitchFamily="2" charset="0"/>
                          <a:cs typeface="Arial"/>
                          <a:sym typeface="Arial"/>
                        </a:rPr>
                        <a:t>The answer is revealed that it is 14 times.</a:t>
                      </a:r>
                    </a:p>
                    <a:p>
                      <a:pPr marL="0" marR="0" lvl="0" indent="0" algn="l" rtl="0">
                        <a:spcBef>
                          <a:spcPts val="0"/>
                        </a:spcBef>
                        <a:spcAft>
                          <a:spcPts val="0"/>
                        </a:spcAft>
                        <a:buNone/>
                      </a:pPr>
                      <a:endParaRPr lang="en-GB" sz="1100" dirty="0">
                        <a:solidFill>
                          <a:schemeClr val="tx1"/>
                        </a:solidFill>
                        <a:latin typeface="Master The Curriculum" pitchFamily="2" charset="0"/>
                        <a:ea typeface="Arial"/>
                        <a:cs typeface="Arial"/>
                        <a:sym typeface="Arial"/>
                      </a:endParaRPr>
                    </a:p>
                    <a:p>
                      <a:pPr marL="0" marR="0" lvl="0" indent="0" algn="l" rtl="0">
                        <a:spcBef>
                          <a:spcPts val="0"/>
                        </a:spcBef>
                        <a:spcAft>
                          <a:spcPts val="0"/>
                        </a:spcAft>
                        <a:buNone/>
                      </a:pPr>
                      <a:r>
                        <a:rPr lang="en-GB" sz="1100" dirty="0">
                          <a:solidFill>
                            <a:schemeClr val="tx1"/>
                          </a:solidFill>
                          <a:latin typeface="Master The Curriculum" pitchFamily="2" charset="0"/>
                          <a:ea typeface="Arial"/>
                          <a:cs typeface="Arial"/>
                          <a:sym typeface="Arial"/>
                        </a:rPr>
                        <a:t>The children can count along with the multiples displayed at the top of the screen.</a:t>
                      </a:r>
                      <a:endParaRPr sz="1100" dirty="0">
                        <a:solidFill>
                          <a:schemeClr val="tx1"/>
                        </a:solidFill>
                        <a:latin typeface="Master The Curriculum" pitchFamily="2" charset="0"/>
                        <a:ea typeface="Arial"/>
                        <a:cs typeface="Arial"/>
                        <a:sym typeface="Arial"/>
                      </a:endParaRPr>
                    </a:p>
                  </a:txBody>
                  <a:tcPr marL="91450" marR="91450" marT="45725" marB="45725"/>
                </a:tc>
                <a:tc>
                  <a:txBody>
                    <a:bodyPr/>
                    <a:lstStyle/>
                    <a:p>
                      <a:pPr marL="0" marR="0" lvl="0" indent="0" algn="l" rtl="0">
                        <a:spcBef>
                          <a:spcPts val="0"/>
                        </a:spcBef>
                        <a:spcAft>
                          <a:spcPts val="0"/>
                        </a:spcAft>
                        <a:buNone/>
                      </a:pPr>
                      <a:endParaRPr sz="1100" dirty="0">
                        <a:latin typeface="Master The Curriculum" pitchFamily="2" charset="0"/>
                      </a:endParaRPr>
                    </a:p>
                  </a:txBody>
                  <a:tcPr marL="91450" marR="91450" marT="45725" marB="45725"/>
                </a:tc>
                <a:extLst>
                  <a:ext uri="{0D108BD9-81ED-4DB2-BD59-A6C34878D82A}">
                    <a16:rowId xmlns:a16="http://schemas.microsoft.com/office/drawing/2014/main" val="10006"/>
                  </a:ext>
                </a:extLst>
              </a:tr>
              <a:tr h="1211393">
                <a:tc>
                  <a:txBody>
                    <a:bodyPr/>
                    <a:lstStyle/>
                    <a:p>
                      <a:pPr marL="0" marR="0" lvl="0" indent="0" algn="l" rtl="0">
                        <a:spcBef>
                          <a:spcPts val="0"/>
                        </a:spcBef>
                        <a:spcAft>
                          <a:spcPts val="0"/>
                        </a:spcAft>
                        <a:buNone/>
                      </a:pPr>
                      <a:r>
                        <a:rPr lang="en-GB" sz="1200" dirty="0">
                          <a:latin typeface="Master The Curriculum" pitchFamily="2" charset="0"/>
                        </a:rPr>
                        <a:t>4 minutes and 21 seconds</a:t>
                      </a:r>
                      <a:endParaRPr sz="1200" dirty="0">
                        <a:latin typeface="Master The Curriculum" pitchFamily="2" charset="0"/>
                      </a:endParaRPr>
                    </a:p>
                  </a:txBody>
                  <a:tcPr marL="91450" marR="91450" marT="45725" marB="45725"/>
                </a:tc>
                <a:tc>
                  <a:txBody>
                    <a:bodyPr/>
                    <a:lstStyle/>
                    <a:p>
                      <a:pPr marL="0" marR="0" lvl="0" indent="0" algn="l" rtl="0">
                        <a:spcBef>
                          <a:spcPts val="0"/>
                        </a:spcBef>
                        <a:spcAft>
                          <a:spcPts val="0"/>
                        </a:spcAft>
                        <a:buNone/>
                      </a:pPr>
                      <a:r>
                        <a:rPr lang="en-GB" sz="1100" dirty="0">
                          <a:solidFill>
                            <a:schemeClr val="accent1"/>
                          </a:solidFill>
                          <a:latin typeface="Master The Curriculum" pitchFamily="2" charset="0"/>
                          <a:ea typeface="Arial"/>
                          <a:cs typeface="Arial"/>
                          <a:sym typeface="Arial"/>
                        </a:rPr>
                        <a:t>Video finishes. Can children count in 6s and 7s independently? Let them practise and recite.</a:t>
                      </a:r>
                      <a:endParaRPr sz="1100" dirty="0">
                        <a:solidFill>
                          <a:schemeClr val="accent1"/>
                        </a:solidFill>
                        <a:latin typeface="Master The Curriculum" pitchFamily="2" charset="0"/>
                        <a:ea typeface="Arial"/>
                        <a:cs typeface="Arial"/>
                        <a:sym typeface="Arial"/>
                      </a:endParaRPr>
                    </a:p>
                  </a:txBody>
                  <a:tcPr marL="91450" marR="91450" marT="45725" marB="45725"/>
                </a:tc>
                <a:tc>
                  <a:txBody>
                    <a:bodyPr/>
                    <a:lstStyle/>
                    <a:p>
                      <a:pPr marL="0" marR="0" lvl="0" indent="0" algn="l" rtl="0">
                        <a:spcBef>
                          <a:spcPts val="0"/>
                        </a:spcBef>
                        <a:spcAft>
                          <a:spcPts val="0"/>
                        </a:spcAft>
                        <a:buNone/>
                      </a:pPr>
                      <a:endParaRPr sz="1100" dirty="0">
                        <a:latin typeface="Master The Curriculum" pitchFamily="2" charset="0"/>
                      </a:endParaRPr>
                    </a:p>
                  </a:txBody>
                  <a:tcPr marL="91450" marR="91450" marT="45725" marB="45725"/>
                </a:tc>
                <a:extLst>
                  <a:ext uri="{0D108BD9-81ED-4DB2-BD59-A6C34878D82A}">
                    <a16:rowId xmlns:a16="http://schemas.microsoft.com/office/drawing/2014/main" val="709667779"/>
                  </a:ext>
                </a:extLst>
              </a:tr>
            </a:tbl>
          </a:graphicData>
        </a:graphic>
      </p:graphicFrame>
      <p:pic>
        <p:nvPicPr>
          <p:cNvPr id="484" name="Google Shape;484;p1"/>
          <p:cNvPicPr preferRelativeResize="0"/>
          <p:nvPr/>
        </p:nvPicPr>
        <p:blipFill rotWithShape="1">
          <a:blip r:embed="rId3">
            <a:alphaModFix/>
          </a:blip>
          <a:srcRect/>
          <a:stretch/>
        </p:blipFill>
        <p:spPr>
          <a:xfrm>
            <a:off x="5201587" y="3464224"/>
            <a:ext cx="1330484" cy="588670"/>
          </a:xfrm>
          <a:prstGeom prst="rect">
            <a:avLst/>
          </a:prstGeom>
          <a:noFill/>
          <a:ln>
            <a:noFill/>
          </a:ln>
        </p:spPr>
      </p:pic>
    </p:spTree>
    <p:extLst>
      <p:ext uri="{BB962C8B-B14F-4D97-AF65-F5344CB8AC3E}">
        <p14:creationId xmlns:p14="http://schemas.microsoft.com/office/powerpoint/2010/main" val="4197265590"/>
      </p:ext>
    </p:extLst>
  </p:cSld>
  <p:clrMapOvr>
    <a:masterClrMapping/>
  </p:clrMapOvr>
</p:sld>
</file>

<file path=ppt/theme/theme1.xml><?xml version="1.0" encoding="utf-8"?>
<a:theme xmlns:a="http://schemas.openxmlformats.org/drawingml/2006/main" name="3_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TotalTime>
  <Words>796</Words>
  <Application>Microsoft Macintosh PowerPoint</Application>
  <PresentationFormat>On-screen Show (4:3)</PresentationFormat>
  <Paragraphs>81</Paragraphs>
  <Slides>3</Slides>
  <Notes>3</Notes>
  <HiddenSlides>0</HiddenSlides>
  <MMClips>0</MMClips>
  <ScaleCrop>false</ScaleCrop>
  <HeadingPairs>
    <vt:vector size="6" baseType="variant">
      <vt:variant>
        <vt:lpstr>Fonts Used</vt:lpstr>
      </vt:variant>
      <vt:variant>
        <vt:i4>3</vt:i4>
      </vt:variant>
      <vt:variant>
        <vt:lpstr>Theme</vt:lpstr>
      </vt:variant>
      <vt:variant>
        <vt:i4>5</vt:i4>
      </vt:variant>
      <vt:variant>
        <vt:lpstr>Slide Titles</vt:lpstr>
      </vt:variant>
      <vt:variant>
        <vt:i4>3</vt:i4>
      </vt:variant>
    </vt:vector>
  </HeadingPairs>
  <TitlesOfParts>
    <vt:vector size="11" baseType="lpstr">
      <vt:lpstr>Arial</vt:lpstr>
      <vt:lpstr>Calibri</vt:lpstr>
      <vt:lpstr>Master The Curriculum</vt:lpstr>
      <vt:lpstr>3_Custom Design</vt:lpstr>
      <vt:lpstr>5_Custom Design</vt:lpstr>
      <vt:lpstr>2_Custom Design</vt:lpstr>
      <vt:lpstr>4_Custom Design</vt:lpstr>
      <vt:lpstr>1_Custom Design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Shauleen Johnson</dc:creator>
  <cp:lastModifiedBy>Shauleen Johnson</cp:lastModifiedBy>
  <cp:revision>10</cp:revision>
  <dcterms:created xsi:type="dcterms:W3CDTF">2018-03-25T16:16:36Z</dcterms:created>
  <dcterms:modified xsi:type="dcterms:W3CDTF">2021-03-11T20:55:40Z</dcterms:modified>
</cp:coreProperties>
</file>